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rawings/drawing2.xml" ContentType="application/vnd.openxmlformats-officedocument.drawingml.chartshap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79" r:id="rId2"/>
    <p:sldId id="256" r:id="rId3"/>
    <p:sldId id="278" r:id="rId4"/>
    <p:sldId id="280" r:id="rId5"/>
    <p:sldId id="286" r:id="rId6"/>
    <p:sldId id="288" r:id="rId7"/>
    <p:sldId id="285" r:id="rId8"/>
    <p:sldId id="281" r:id="rId9"/>
    <p:sldId id="259" r:id="rId10"/>
    <p:sldId id="261" r:id="rId11"/>
    <p:sldId id="262" r:id="rId12"/>
    <p:sldId id="269" r:id="rId13"/>
    <p:sldId id="287" r:id="rId1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e Mariano da Silva Viana" initials="DMdSV" lastIdx="1" clrIdx="0">
    <p:extLst>
      <p:ext uri="{19B8F6BF-5375-455C-9EA6-DF929625EA0E}">
        <p15:presenceInfo xmlns:p15="http://schemas.microsoft.com/office/powerpoint/2012/main" userId="efb184627042f8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2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na Marquez" userId="818709f43e22a7c2" providerId="LiveId" clId="{662D541C-4349-41E8-951E-A7AEC1230D16}"/>
    <pc:docChg chg="undo custSel addSld delSld modSld sldOrd">
      <pc:chgData name="Karina Marquez" userId="818709f43e22a7c2" providerId="LiveId" clId="{662D541C-4349-41E8-951E-A7AEC1230D16}" dt="2022-10-23T20:33:32.408" v="1017" actId="2711"/>
      <pc:docMkLst>
        <pc:docMk/>
      </pc:docMkLst>
      <pc:sldChg chg="addSp delSp modSp mod">
        <pc:chgData name="Karina Marquez" userId="818709f43e22a7c2" providerId="LiveId" clId="{662D541C-4349-41E8-951E-A7AEC1230D16}" dt="2022-10-23T14:40:28.958" v="59" actId="20577"/>
        <pc:sldMkLst>
          <pc:docMk/>
          <pc:sldMk cId="3381713610" sldId="256"/>
        </pc:sldMkLst>
        <pc:spChg chg="mod">
          <ac:chgData name="Karina Marquez" userId="818709f43e22a7c2" providerId="LiveId" clId="{662D541C-4349-41E8-951E-A7AEC1230D16}" dt="2022-10-23T14:29:01.364" v="31" actId="14100"/>
          <ac:spMkLst>
            <pc:docMk/>
            <pc:sldMk cId="3381713610" sldId="256"/>
            <ac:spMk id="2" creationId="{00000000-0000-0000-0000-000000000000}"/>
          </ac:spMkLst>
        </pc:spChg>
        <pc:spChg chg="del">
          <ac:chgData name="Karina Marquez" userId="818709f43e22a7c2" providerId="LiveId" clId="{662D541C-4349-41E8-951E-A7AEC1230D16}" dt="2022-10-23T14:12:58.911" v="8" actId="478"/>
          <ac:spMkLst>
            <pc:docMk/>
            <pc:sldMk cId="3381713610" sldId="256"/>
            <ac:spMk id="3" creationId="{00000000-0000-0000-0000-000000000000}"/>
          </ac:spMkLst>
        </pc:spChg>
        <pc:spChg chg="add mod">
          <ac:chgData name="Karina Marquez" userId="818709f43e22a7c2" providerId="LiveId" clId="{662D541C-4349-41E8-951E-A7AEC1230D16}" dt="2022-10-23T14:40:28.958" v="59" actId="20577"/>
          <ac:spMkLst>
            <pc:docMk/>
            <pc:sldMk cId="3381713610" sldId="256"/>
            <ac:spMk id="7" creationId="{CAECC267-E5ED-19B0-A69C-80A53904D0F3}"/>
          </ac:spMkLst>
        </pc:spChg>
        <pc:picChg chg="mod">
          <ac:chgData name="Karina Marquez" userId="818709f43e22a7c2" providerId="LiveId" clId="{662D541C-4349-41E8-951E-A7AEC1230D16}" dt="2022-10-23T14:29:06.990" v="32" actId="1076"/>
          <ac:picMkLst>
            <pc:docMk/>
            <pc:sldMk cId="3381713610" sldId="256"/>
            <ac:picMk id="4" creationId="{6FF6E614-A2AC-F73D-1FB9-C18BC7BD2FE5}"/>
          </ac:picMkLst>
        </pc:picChg>
        <pc:picChg chg="add mod">
          <ac:chgData name="Karina Marquez" userId="818709f43e22a7c2" providerId="LiveId" clId="{662D541C-4349-41E8-951E-A7AEC1230D16}" dt="2022-10-23T14:29:10.370" v="33" actId="1076"/>
          <ac:picMkLst>
            <pc:docMk/>
            <pc:sldMk cId="3381713610" sldId="256"/>
            <ac:picMk id="5" creationId="{5DC5672E-04B9-148D-C869-6A6F9B671982}"/>
          </ac:picMkLst>
        </pc:picChg>
      </pc:sldChg>
      <pc:sldChg chg="addSp delSp modSp mod modClrScheme chgLayout">
        <pc:chgData name="Karina Marquez" userId="818709f43e22a7c2" providerId="LiveId" clId="{662D541C-4349-41E8-951E-A7AEC1230D16}" dt="2022-10-23T20:11:47.881" v="841" actId="207"/>
        <pc:sldMkLst>
          <pc:docMk/>
          <pc:sldMk cId="1343546383" sldId="259"/>
        </pc:sldMkLst>
        <pc:spChg chg="add mod ord">
          <ac:chgData name="Karina Marquez" userId="818709f43e22a7c2" providerId="LiveId" clId="{662D541C-4349-41E8-951E-A7AEC1230D16}" dt="2022-10-23T20:11:47.881" v="841" actId="207"/>
          <ac:spMkLst>
            <pc:docMk/>
            <pc:sldMk cId="1343546383" sldId="259"/>
            <ac:spMk id="2" creationId="{6456B2C0-01C7-20A7-71FD-B009812191E9}"/>
          </ac:spMkLst>
        </pc:spChg>
        <pc:spChg chg="add del mod ord">
          <ac:chgData name="Karina Marquez" userId="818709f43e22a7c2" providerId="LiveId" clId="{662D541C-4349-41E8-951E-A7AEC1230D16}" dt="2022-10-23T18:58:30.304" v="243"/>
          <ac:spMkLst>
            <pc:docMk/>
            <pc:sldMk cId="1343546383" sldId="259"/>
            <ac:spMk id="3" creationId="{EF41D195-4E11-4C7F-A985-503AE0AD9097}"/>
          </ac:spMkLst>
        </pc:spChg>
        <pc:spChg chg="mod">
          <ac:chgData name="Karina Marquez" userId="818709f43e22a7c2" providerId="LiveId" clId="{662D541C-4349-41E8-951E-A7AEC1230D16}" dt="2022-10-23T19:00:44.977" v="282" actId="1076"/>
          <ac:spMkLst>
            <pc:docMk/>
            <pc:sldMk cId="1343546383" sldId="259"/>
            <ac:spMk id="6" creationId="{00000000-0000-0000-0000-000000000000}"/>
          </ac:spMkLst>
        </pc:spChg>
        <pc:spChg chg="add mod">
          <ac:chgData name="Karina Marquez" userId="818709f43e22a7c2" providerId="LiveId" clId="{662D541C-4349-41E8-951E-A7AEC1230D16}" dt="2022-10-23T19:00:48.069" v="283" actId="1076"/>
          <ac:spMkLst>
            <pc:docMk/>
            <pc:sldMk cId="1343546383" sldId="259"/>
            <ac:spMk id="7" creationId="{D727F47B-C9B1-D68C-8676-D94A4334DC9B}"/>
          </ac:spMkLst>
        </pc:spChg>
        <pc:spChg chg="add mod">
          <ac:chgData name="Karina Marquez" userId="818709f43e22a7c2" providerId="LiveId" clId="{662D541C-4349-41E8-951E-A7AEC1230D16}" dt="2022-10-23T19:13:08.701" v="426" actId="1076"/>
          <ac:spMkLst>
            <pc:docMk/>
            <pc:sldMk cId="1343546383" sldId="259"/>
            <ac:spMk id="8" creationId="{7E5F04C9-DFE5-BC1C-E476-B97AF531FF3E}"/>
          </ac:spMkLst>
        </pc:spChg>
        <pc:spChg chg="add mod">
          <ac:chgData name="Karina Marquez" userId="818709f43e22a7c2" providerId="LiveId" clId="{662D541C-4349-41E8-951E-A7AEC1230D16}" dt="2022-10-23T19:38:48.744" v="616" actId="14100"/>
          <ac:spMkLst>
            <pc:docMk/>
            <pc:sldMk cId="1343546383" sldId="259"/>
            <ac:spMk id="9" creationId="{19C286DB-C0C6-CB56-EECD-5AB5C5638F25}"/>
          </ac:spMkLst>
        </pc:spChg>
        <pc:graphicFrameChg chg="mod ord">
          <ac:chgData name="Karina Marquez" userId="818709f43e22a7c2" providerId="LiveId" clId="{662D541C-4349-41E8-951E-A7AEC1230D16}" dt="2022-10-23T19:38:41.290" v="614" actId="14100"/>
          <ac:graphicFrameMkLst>
            <pc:docMk/>
            <pc:sldMk cId="1343546383" sldId="259"/>
            <ac:graphicFrameMk id="4" creationId="{00000000-0000-0000-0000-000000000000}"/>
          </ac:graphicFrameMkLst>
        </pc:graphicFrameChg>
        <pc:picChg chg="add mod">
          <ac:chgData name="Karina Marquez" userId="818709f43e22a7c2" providerId="LiveId" clId="{662D541C-4349-41E8-951E-A7AEC1230D16}" dt="2022-10-23T19:02:10.241" v="285" actId="1076"/>
          <ac:picMkLst>
            <pc:docMk/>
            <pc:sldMk cId="1343546383" sldId="259"/>
            <ac:picMk id="5" creationId="{6510F774-3C91-8C8D-550C-3B39EC753E38}"/>
          </ac:picMkLst>
        </pc:picChg>
        <pc:picChg chg="add mod">
          <ac:chgData name="Karina Marquez" userId="818709f43e22a7c2" providerId="LiveId" clId="{662D541C-4349-41E8-951E-A7AEC1230D16}" dt="2022-10-23T19:54:47.560" v="667" actId="1076"/>
          <ac:picMkLst>
            <pc:docMk/>
            <pc:sldMk cId="1343546383" sldId="259"/>
            <ac:picMk id="10" creationId="{64721971-6D07-A84B-9070-208C66C64D53}"/>
          </ac:picMkLst>
        </pc:picChg>
      </pc:sldChg>
      <pc:sldChg chg="addSp delSp modSp mod">
        <pc:chgData name="Karina Marquez" userId="818709f43e22a7c2" providerId="LiveId" clId="{662D541C-4349-41E8-951E-A7AEC1230D16}" dt="2022-10-23T20:26:36.773" v="952" actId="207"/>
        <pc:sldMkLst>
          <pc:docMk/>
          <pc:sldMk cId="2468901442" sldId="261"/>
        </pc:sldMkLst>
        <pc:spChg chg="mod">
          <ac:chgData name="Karina Marquez" userId="818709f43e22a7c2" providerId="LiveId" clId="{662D541C-4349-41E8-951E-A7AEC1230D16}" dt="2022-10-23T20:26:36.773" v="952" actId="207"/>
          <ac:spMkLst>
            <pc:docMk/>
            <pc:sldMk cId="2468901442" sldId="261"/>
            <ac:spMk id="2" creationId="{00000000-0000-0000-0000-000000000000}"/>
          </ac:spMkLst>
        </pc:spChg>
        <pc:graphicFrameChg chg="mod">
          <ac:chgData name="Karina Marquez" userId="818709f43e22a7c2" providerId="LiveId" clId="{662D541C-4349-41E8-951E-A7AEC1230D16}" dt="2022-10-23T20:26:19.428" v="950" actId="20577"/>
          <ac:graphicFrameMkLst>
            <pc:docMk/>
            <pc:sldMk cId="2468901442" sldId="261"/>
            <ac:graphicFrameMk id="4" creationId="{00000000-0000-0000-0000-000000000000}"/>
          </ac:graphicFrameMkLst>
        </pc:graphicFrameChg>
        <pc:picChg chg="add del mod">
          <ac:chgData name="Karina Marquez" userId="818709f43e22a7c2" providerId="LiveId" clId="{662D541C-4349-41E8-951E-A7AEC1230D16}" dt="2022-10-23T19:53:02.781" v="655" actId="478"/>
          <ac:picMkLst>
            <pc:docMk/>
            <pc:sldMk cId="2468901442" sldId="261"/>
            <ac:picMk id="3" creationId="{A616A385-FAF5-1731-BAED-BCE736464807}"/>
          </ac:picMkLst>
        </pc:picChg>
        <pc:picChg chg="add mod">
          <ac:chgData name="Karina Marquez" userId="818709f43e22a7c2" providerId="LiveId" clId="{662D541C-4349-41E8-951E-A7AEC1230D16}" dt="2022-10-23T19:53:17.522" v="657" actId="1076"/>
          <ac:picMkLst>
            <pc:docMk/>
            <pc:sldMk cId="2468901442" sldId="261"/>
            <ac:picMk id="5" creationId="{FBA7302D-9089-F711-E7F6-E95FA3C218E9}"/>
          </ac:picMkLst>
        </pc:picChg>
      </pc:sldChg>
      <pc:sldChg chg="addSp delSp modSp mod modClrScheme chgLayout">
        <pc:chgData name="Karina Marquez" userId="818709f43e22a7c2" providerId="LiveId" clId="{662D541C-4349-41E8-951E-A7AEC1230D16}" dt="2022-10-23T20:33:02.746" v="1016" actId="113"/>
        <pc:sldMkLst>
          <pc:docMk/>
          <pc:sldMk cId="638717290" sldId="262"/>
        </pc:sldMkLst>
        <pc:spChg chg="add del mod">
          <ac:chgData name="Karina Marquez" userId="818709f43e22a7c2" providerId="LiveId" clId="{662D541C-4349-41E8-951E-A7AEC1230D16}" dt="2022-10-23T18:55:40.912" v="163" actId="478"/>
          <ac:spMkLst>
            <pc:docMk/>
            <pc:sldMk cId="638717290" sldId="262"/>
            <ac:spMk id="2" creationId="{0DC23532-E573-7F8C-FC88-03BC9ECDADD8}"/>
          </ac:spMkLst>
        </pc:spChg>
        <pc:spChg chg="add mod">
          <ac:chgData name="Karina Marquez" userId="818709f43e22a7c2" providerId="LiveId" clId="{662D541C-4349-41E8-951E-A7AEC1230D16}" dt="2022-10-23T20:32:51.318" v="1013" actId="113"/>
          <ac:spMkLst>
            <pc:docMk/>
            <pc:sldMk cId="638717290" sldId="262"/>
            <ac:spMk id="3" creationId="{E7C44E6D-F8FC-0F94-BBB3-721292EFF318}"/>
          </ac:spMkLst>
        </pc:spChg>
        <pc:spChg chg="add del mod ord">
          <ac:chgData name="Karina Marquez" userId="818709f43e22a7c2" providerId="LiveId" clId="{662D541C-4349-41E8-951E-A7AEC1230D16}" dt="2022-10-23T19:12:28.765" v="419" actId="478"/>
          <ac:spMkLst>
            <pc:docMk/>
            <pc:sldMk cId="638717290" sldId="262"/>
            <ac:spMk id="5" creationId="{89C7B2BF-27E4-81C5-1B0D-CCFD3ABD60E1}"/>
          </ac:spMkLst>
        </pc:spChg>
        <pc:spChg chg="add del mod ord">
          <ac:chgData name="Karina Marquez" userId="818709f43e22a7c2" providerId="LiveId" clId="{662D541C-4349-41E8-951E-A7AEC1230D16}" dt="2022-10-23T19:08:48.787" v="371"/>
          <ac:spMkLst>
            <pc:docMk/>
            <pc:sldMk cId="638717290" sldId="262"/>
            <ac:spMk id="6" creationId="{49986545-9B28-8B0B-E9B1-5D57F0A4B8A4}"/>
          </ac:spMkLst>
        </pc:spChg>
        <pc:spChg chg="add mod">
          <ac:chgData name="Karina Marquez" userId="818709f43e22a7c2" providerId="LiveId" clId="{662D541C-4349-41E8-951E-A7AEC1230D16}" dt="2022-10-23T20:33:02.746" v="1016" actId="113"/>
          <ac:spMkLst>
            <pc:docMk/>
            <pc:sldMk cId="638717290" sldId="262"/>
            <ac:spMk id="8" creationId="{5D523C26-A29B-D7A8-CA82-EF1DA351A3FB}"/>
          </ac:spMkLst>
        </pc:spChg>
        <pc:graphicFrameChg chg="mod ord">
          <ac:chgData name="Karina Marquez" userId="818709f43e22a7c2" providerId="LiveId" clId="{662D541C-4349-41E8-951E-A7AEC1230D16}" dt="2022-10-23T20:12:42.665" v="847" actId="14100"/>
          <ac:graphicFrameMkLst>
            <pc:docMk/>
            <pc:sldMk cId="638717290" sldId="262"/>
            <ac:graphicFrameMk id="4" creationId="{00000000-0000-0000-0000-000000000000}"/>
          </ac:graphicFrameMkLst>
        </pc:graphicFrameChg>
        <pc:picChg chg="add mod">
          <ac:chgData name="Karina Marquez" userId="818709f43e22a7c2" providerId="LiveId" clId="{662D541C-4349-41E8-951E-A7AEC1230D16}" dt="2022-10-23T19:10:53.879" v="409" actId="14100"/>
          <ac:picMkLst>
            <pc:docMk/>
            <pc:sldMk cId="638717290" sldId="262"/>
            <ac:picMk id="7" creationId="{1FEDC9EF-CA67-7174-1B3F-FAEC4529CE02}"/>
          </ac:picMkLst>
        </pc:picChg>
        <pc:picChg chg="add mod">
          <ac:chgData name="Karina Marquez" userId="818709f43e22a7c2" providerId="LiveId" clId="{662D541C-4349-41E8-951E-A7AEC1230D16}" dt="2022-10-23T19:54:41.316" v="666" actId="1076"/>
          <ac:picMkLst>
            <pc:docMk/>
            <pc:sldMk cId="638717290" sldId="262"/>
            <ac:picMk id="9" creationId="{40F2B03D-82B1-1CA5-DC34-E59DB0A644A3}"/>
          </ac:picMkLst>
        </pc:picChg>
      </pc:sldChg>
      <pc:sldChg chg="del">
        <pc:chgData name="Karina Marquez" userId="818709f43e22a7c2" providerId="LiveId" clId="{662D541C-4349-41E8-951E-A7AEC1230D16}" dt="2022-10-23T19:11:08.367" v="410" actId="47"/>
        <pc:sldMkLst>
          <pc:docMk/>
          <pc:sldMk cId="3300638483" sldId="263"/>
        </pc:sldMkLst>
      </pc:sldChg>
      <pc:sldChg chg="addSp delSp modSp mod">
        <pc:chgData name="Karina Marquez" userId="818709f43e22a7c2" providerId="LiveId" clId="{662D541C-4349-41E8-951E-A7AEC1230D16}" dt="2022-10-23T20:25:17.624" v="930" actId="121"/>
        <pc:sldMkLst>
          <pc:docMk/>
          <pc:sldMk cId="1314537488" sldId="269"/>
        </pc:sldMkLst>
        <pc:spChg chg="mod">
          <ac:chgData name="Karina Marquez" userId="818709f43e22a7c2" providerId="LiveId" clId="{662D541C-4349-41E8-951E-A7AEC1230D16}" dt="2022-10-23T20:18:37.727" v="891" actId="1076"/>
          <ac:spMkLst>
            <pc:docMk/>
            <pc:sldMk cId="1314537488" sldId="269"/>
            <ac:spMk id="3" creationId="{00000000-0000-0000-0000-000000000000}"/>
          </ac:spMkLst>
        </pc:spChg>
        <pc:spChg chg="add del mod">
          <ac:chgData name="Karina Marquez" userId="818709f43e22a7c2" providerId="LiveId" clId="{662D541C-4349-41E8-951E-A7AEC1230D16}" dt="2022-10-23T20:14:56.782" v="857"/>
          <ac:spMkLst>
            <pc:docMk/>
            <pc:sldMk cId="1314537488" sldId="269"/>
            <ac:spMk id="8" creationId="{D52E76DE-FC41-537E-30DC-FB61258D3C73}"/>
          </ac:spMkLst>
        </pc:spChg>
        <pc:spChg chg="add mod">
          <ac:chgData name="Karina Marquez" userId="818709f43e22a7c2" providerId="LiveId" clId="{662D541C-4349-41E8-951E-A7AEC1230D16}" dt="2022-10-23T20:17:36.309" v="879"/>
          <ac:spMkLst>
            <pc:docMk/>
            <pc:sldMk cId="1314537488" sldId="269"/>
            <ac:spMk id="11" creationId="{B9D021F4-7732-EBA7-A4F2-321063D22D7C}"/>
          </ac:spMkLst>
        </pc:spChg>
        <pc:spChg chg="add mod">
          <ac:chgData name="Karina Marquez" userId="818709f43e22a7c2" providerId="LiveId" clId="{662D541C-4349-41E8-951E-A7AEC1230D16}" dt="2022-10-23T20:25:17.624" v="930" actId="121"/>
          <ac:spMkLst>
            <pc:docMk/>
            <pc:sldMk cId="1314537488" sldId="269"/>
            <ac:spMk id="12" creationId="{44F7593B-6D15-536A-BE03-DAD949B461C6}"/>
          </ac:spMkLst>
        </pc:spChg>
        <pc:graphicFrameChg chg="del mod">
          <ac:chgData name="Karina Marquez" userId="818709f43e22a7c2" providerId="LiveId" clId="{662D541C-4349-41E8-951E-A7AEC1230D16}" dt="2022-10-23T20:14:50.283" v="856" actId="478"/>
          <ac:graphicFrameMkLst>
            <pc:docMk/>
            <pc:sldMk cId="1314537488" sldId="269"/>
            <ac:graphicFrameMk id="4" creationId="{00000000-0000-0000-0000-000000000000}"/>
          </ac:graphicFrameMkLst>
        </pc:graphicFrameChg>
        <pc:picChg chg="del">
          <ac:chgData name="Karina Marquez" userId="818709f43e22a7c2" providerId="LiveId" clId="{662D541C-4349-41E8-951E-A7AEC1230D16}" dt="2022-10-23T19:11:55.524" v="413" actId="478"/>
          <ac:picMkLst>
            <pc:docMk/>
            <pc:sldMk cId="1314537488" sldId="269"/>
            <ac:picMk id="2" creationId="{9E14A79E-0C95-15C4-D6F3-F714B46E2131}"/>
          </ac:picMkLst>
        </pc:picChg>
        <pc:picChg chg="add del mod">
          <ac:chgData name="Karina Marquez" userId="818709f43e22a7c2" providerId="LiveId" clId="{662D541C-4349-41E8-951E-A7AEC1230D16}" dt="2022-10-23T19:46:40.496" v="636" actId="478"/>
          <ac:picMkLst>
            <pc:docMk/>
            <pc:sldMk cId="1314537488" sldId="269"/>
            <ac:picMk id="5" creationId="{28AB8D2F-9946-F2C5-093C-0BC4B24B6407}"/>
          </ac:picMkLst>
        </pc:picChg>
        <pc:picChg chg="add mod">
          <ac:chgData name="Karina Marquez" userId="818709f43e22a7c2" providerId="LiveId" clId="{662D541C-4349-41E8-951E-A7AEC1230D16}" dt="2022-10-23T19:53:51.688" v="662" actId="14100"/>
          <ac:picMkLst>
            <pc:docMk/>
            <pc:sldMk cId="1314537488" sldId="269"/>
            <ac:picMk id="6" creationId="{BD0EBECC-EE7A-EC6E-D696-D17D438C17F7}"/>
          </ac:picMkLst>
        </pc:picChg>
        <pc:picChg chg="add mod">
          <ac:chgData name="Karina Marquez" userId="818709f43e22a7c2" providerId="LiveId" clId="{662D541C-4349-41E8-951E-A7AEC1230D16}" dt="2022-10-23T20:19:25.335" v="894" actId="14100"/>
          <ac:picMkLst>
            <pc:docMk/>
            <pc:sldMk cId="1314537488" sldId="269"/>
            <ac:picMk id="9" creationId="{6402A414-00FD-C588-6D48-82ACE5AA33B8}"/>
          </ac:picMkLst>
        </pc:picChg>
        <pc:picChg chg="add mod">
          <ac:chgData name="Karina Marquez" userId="818709f43e22a7c2" providerId="LiveId" clId="{662D541C-4349-41E8-951E-A7AEC1230D16}" dt="2022-10-23T20:19:19.068" v="892" actId="14100"/>
          <ac:picMkLst>
            <pc:docMk/>
            <pc:sldMk cId="1314537488" sldId="269"/>
            <ac:picMk id="10" creationId="{2023093A-2BAC-CC03-334C-A259FEEFFD15}"/>
          </ac:picMkLst>
        </pc:picChg>
      </pc:sldChg>
      <pc:sldChg chg="addSp modSp del mod">
        <pc:chgData name="Karina Marquez" userId="818709f43e22a7c2" providerId="LiveId" clId="{662D541C-4349-41E8-951E-A7AEC1230D16}" dt="2022-10-23T19:03:58.058" v="365" actId="47"/>
        <pc:sldMkLst>
          <pc:docMk/>
          <pc:sldMk cId="3584479777" sldId="274"/>
        </pc:sldMkLst>
        <pc:spChg chg="add mod">
          <ac:chgData name="Karina Marquez" userId="818709f43e22a7c2" providerId="LiveId" clId="{662D541C-4349-41E8-951E-A7AEC1230D16}" dt="2022-10-23T18:57:36.673" v="241" actId="20577"/>
          <ac:spMkLst>
            <pc:docMk/>
            <pc:sldMk cId="3584479777" sldId="274"/>
            <ac:spMk id="2" creationId="{A1AAF2A4-CA84-292B-BB09-819F69B41FA3}"/>
          </ac:spMkLst>
        </pc:spChg>
        <pc:graphicFrameChg chg="mod">
          <ac:chgData name="Karina Marquez" userId="818709f43e22a7c2" providerId="LiveId" clId="{662D541C-4349-41E8-951E-A7AEC1230D16}" dt="2022-10-23T18:56:42.356" v="204" actId="20577"/>
          <ac:graphicFrameMkLst>
            <pc:docMk/>
            <pc:sldMk cId="3584479777" sldId="274"/>
            <ac:graphicFrameMk id="4" creationId="{00000000-0000-0000-0000-000000000000}"/>
          </ac:graphicFrameMkLst>
        </pc:graphicFrameChg>
      </pc:sldChg>
      <pc:sldChg chg="addSp delSp modSp del mod modClrScheme chgLayout">
        <pc:chgData name="Karina Marquez" userId="818709f43e22a7c2" providerId="LiveId" clId="{662D541C-4349-41E8-951E-A7AEC1230D16}" dt="2022-10-23T19:45:37.895" v="635" actId="47"/>
        <pc:sldMkLst>
          <pc:docMk/>
          <pc:sldMk cId="3103912800" sldId="275"/>
        </pc:sldMkLst>
        <pc:spChg chg="add mod ord">
          <ac:chgData name="Karina Marquez" userId="818709f43e22a7c2" providerId="LiveId" clId="{662D541C-4349-41E8-951E-A7AEC1230D16}" dt="2022-10-23T19:31:00.407" v="598" actId="14100"/>
          <ac:spMkLst>
            <pc:docMk/>
            <pc:sldMk cId="3103912800" sldId="275"/>
            <ac:spMk id="2" creationId="{32CF38A1-E9BA-3F5C-C589-295671145F5A}"/>
          </ac:spMkLst>
        </pc:spChg>
        <pc:spChg chg="add del mod ord">
          <ac:chgData name="Karina Marquez" userId="818709f43e22a7c2" providerId="LiveId" clId="{662D541C-4349-41E8-951E-A7AEC1230D16}" dt="2022-10-23T19:29:17.324" v="590"/>
          <ac:spMkLst>
            <pc:docMk/>
            <pc:sldMk cId="3103912800" sldId="275"/>
            <ac:spMk id="3" creationId="{4301C473-2905-2EBD-A8C6-488B9C20F710}"/>
          </ac:spMkLst>
        </pc:spChg>
        <pc:spChg chg="add del mod">
          <ac:chgData name="Karina Marquez" userId="818709f43e22a7c2" providerId="LiveId" clId="{662D541C-4349-41E8-951E-A7AEC1230D16}" dt="2022-10-23T19:31:19.845" v="605"/>
          <ac:spMkLst>
            <pc:docMk/>
            <pc:sldMk cId="3103912800" sldId="275"/>
            <ac:spMk id="7" creationId="{D86FF891-DD2D-368E-3E90-270674B4FBAA}"/>
          </ac:spMkLst>
        </pc:spChg>
        <pc:spChg chg="add del mod">
          <ac:chgData name="Karina Marquez" userId="818709f43e22a7c2" providerId="LiveId" clId="{662D541C-4349-41E8-951E-A7AEC1230D16}" dt="2022-10-23T19:35:04.109" v="611"/>
          <ac:spMkLst>
            <pc:docMk/>
            <pc:sldMk cId="3103912800" sldId="275"/>
            <ac:spMk id="10" creationId="{380CBA14-4B85-9EAE-2832-B452125CAA47}"/>
          </ac:spMkLst>
        </pc:spChg>
        <pc:graphicFrameChg chg="del mod ord">
          <ac:chgData name="Karina Marquez" userId="818709f43e22a7c2" providerId="LiveId" clId="{662D541C-4349-41E8-951E-A7AEC1230D16}" dt="2022-10-23T19:30:52.507" v="596" actId="478"/>
          <ac:graphicFrameMkLst>
            <pc:docMk/>
            <pc:sldMk cId="3103912800" sldId="275"/>
            <ac:graphicFrameMk id="4" creationId="{00000000-0000-0000-0000-000000000000}"/>
          </ac:graphicFrameMkLst>
        </pc:graphicFrameChg>
        <pc:picChg chg="add mod">
          <ac:chgData name="Karina Marquez" userId="818709f43e22a7c2" providerId="LiveId" clId="{662D541C-4349-41E8-951E-A7AEC1230D16}" dt="2022-10-23T19:45:20.964" v="634" actId="14100"/>
          <ac:picMkLst>
            <pc:docMk/>
            <pc:sldMk cId="3103912800" sldId="275"/>
            <ac:picMk id="5" creationId="{0D385029-945B-9F1C-FCAF-E695C23AE614}"/>
          </ac:picMkLst>
        </pc:picChg>
        <pc:picChg chg="add del mod">
          <ac:chgData name="Karina Marquez" userId="818709f43e22a7c2" providerId="LiveId" clId="{662D541C-4349-41E8-951E-A7AEC1230D16}" dt="2022-10-23T19:34:30.476" v="608" actId="478"/>
          <ac:picMkLst>
            <pc:docMk/>
            <pc:sldMk cId="3103912800" sldId="275"/>
            <ac:picMk id="8" creationId="{C3B9B185-59D9-C6B2-ECA2-1724AC514202}"/>
          </ac:picMkLst>
        </pc:picChg>
        <pc:picChg chg="add mod">
          <ac:chgData name="Karina Marquez" userId="818709f43e22a7c2" providerId="LiveId" clId="{662D541C-4349-41E8-951E-A7AEC1230D16}" dt="2022-10-23T19:35:08.647" v="612" actId="1076"/>
          <ac:picMkLst>
            <pc:docMk/>
            <pc:sldMk cId="3103912800" sldId="275"/>
            <ac:picMk id="11" creationId="{4C8713BE-56C5-0D97-88FB-DCE863CA8422}"/>
          </ac:picMkLst>
        </pc:picChg>
      </pc:sldChg>
      <pc:sldChg chg="ord">
        <pc:chgData name="Karina Marquez" userId="818709f43e22a7c2" providerId="LiveId" clId="{662D541C-4349-41E8-951E-A7AEC1230D16}" dt="2022-10-23T14:42:34.665" v="65"/>
        <pc:sldMkLst>
          <pc:docMk/>
          <pc:sldMk cId="762657587" sldId="278"/>
        </pc:sldMkLst>
      </pc:sldChg>
      <pc:sldChg chg="modSp mod">
        <pc:chgData name="Karina Marquez" userId="818709f43e22a7c2" providerId="LiveId" clId="{662D541C-4349-41E8-951E-A7AEC1230D16}" dt="2022-10-23T13:56:24.164" v="2" actId="2711"/>
        <pc:sldMkLst>
          <pc:docMk/>
          <pc:sldMk cId="853901159" sldId="279"/>
        </pc:sldMkLst>
        <pc:spChg chg="mod">
          <ac:chgData name="Karina Marquez" userId="818709f43e22a7c2" providerId="LiveId" clId="{662D541C-4349-41E8-951E-A7AEC1230D16}" dt="2022-10-23T13:56:24.164" v="2" actId="2711"/>
          <ac:spMkLst>
            <pc:docMk/>
            <pc:sldMk cId="853901159" sldId="279"/>
            <ac:spMk id="6" creationId="{5F6A8FAE-B617-28BE-120F-E28FFDAF4911}"/>
          </ac:spMkLst>
        </pc:spChg>
      </pc:sldChg>
      <pc:sldChg chg="addSp modSp mod ord">
        <pc:chgData name="Karina Marquez" userId="818709f43e22a7c2" providerId="LiveId" clId="{662D541C-4349-41E8-951E-A7AEC1230D16}" dt="2022-10-23T19:51:10.883" v="644" actId="1076"/>
        <pc:sldMkLst>
          <pc:docMk/>
          <pc:sldMk cId="478194435" sldId="280"/>
        </pc:sldMkLst>
        <pc:picChg chg="add mod">
          <ac:chgData name="Karina Marquez" userId="818709f43e22a7c2" providerId="LiveId" clId="{662D541C-4349-41E8-951E-A7AEC1230D16}" dt="2022-10-23T19:51:10.883" v="644" actId="1076"/>
          <ac:picMkLst>
            <pc:docMk/>
            <pc:sldMk cId="478194435" sldId="280"/>
            <ac:picMk id="4" creationId="{DF050CE8-82CE-E0F2-E4DE-346718C8EE12}"/>
          </ac:picMkLst>
        </pc:picChg>
      </pc:sldChg>
      <pc:sldChg chg="addSp delSp modSp mod modClrScheme chgLayout">
        <pc:chgData name="Karina Marquez" userId="818709f43e22a7c2" providerId="LiveId" clId="{662D541C-4349-41E8-951E-A7AEC1230D16}" dt="2022-10-23T20:11:55.619" v="842" actId="14100"/>
        <pc:sldMkLst>
          <pc:docMk/>
          <pc:sldMk cId="2269191280" sldId="281"/>
        </pc:sldMkLst>
        <pc:spChg chg="add mod ord">
          <ac:chgData name="Karina Marquez" userId="818709f43e22a7c2" providerId="LiveId" clId="{662D541C-4349-41E8-951E-A7AEC1230D16}" dt="2022-10-23T20:04:17.565" v="776" actId="14100"/>
          <ac:spMkLst>
            <pc:docMk/>
            <pc:sldMk cId="2269191280" sldId="281"/>
            <ac:spMk id="2" creationId="{8323AFF9-979E-E710-8C9B-1BFF66D093A7}"/>
          </ac:spMkLst>
        </pc:spChg>
        <pc:spChg chg="add del mod ord">
          <ac:chgData name="Karina Marquez" userId="818709f43e22a7c2" providerId="LiveId" clId="{662D541C-4349-41E8-951E-A7AEC1230D16}" dt="2022-10-23T19:19:16.864" v="554"/>
          <ac:spMkLst>
            <pc:docMk/>
            <pc:sldMk cId="2269191280" sldId="281"/>
            <ac:spMk id="3" creationId="{F3924CB7-A52F-06FC-0893-0F5255AE25B4}"/>
          </ac:spMkLst>
        </pc:spChg>
        <pc:spChg chg="add del mod">
          <ac:chgData name="Karina Marquez" userId="818709f43e22a7c2" providerId="LiveId" clId="{662D541C-4349-41E8-951E-A7AEC1230D16}" dt="2022-10-23T19:21:08.244" v="569" actId="478"/>
          <ac:spMkLst>
            <pc:docMk/>
            <pc:sldMk cId="2269191280" sldId="281"/>
            <ac:spMk id="7" creationId="{DD5D4980-84BC-3DEB-4197-342F412D7785}"/>
          </ac:spMkLst>
        </pc:spChg>
        <pc:graphicFrameChg chg="add del mod ord">
          <ac:chgData name="Karina Marquez" userId="818709f43e22a7c2" providerId="LiveId" clId="{662D541C-4349-41E8-951E-A7AEC1230D16}" dt="2022-10-23T19:42:35.564" v="631" actId="14100"/>
          <ac:graphicFrameMkLst>
            <pc:docMk/>
            <pc:sldMk cId="2269191280" sldId="281"/>
            <ac:graphicFrameMk id="6" creationId="{F17047FB-B75C-4C93-A5AF-C8AEED4EB491}"/>
          </ac:graphicFrameMkLst>
        </pc:graphicFrameChg>
        <pc:picChg chg="add mod">
          <ac:chgData name="Karina Marquez" userId="818709f43e22a7c2" providerId="LiveId" clId="{662D541C-4349-41E8-951E-A7AEC1230D16}" dt="2022-10-23T19:42:40.128" v="632" actId="14100"/>
          <ac:picMkLst>
            <pc:docMk/>
            <pc:sldMk cId="2269191280" sldId="281"/>
            <ac:picMk id="4" creationId="{B5A1A4F2-E707-2DCC-CCA6-D393EE93976A}"/>
          </ac:picMkLst>
        </pc:picChg>
        <pc:picChg chg="add del mod">
          <ac:chgData name="Karina Marquez" userId="818709f43e22a7c2" providerId="LiveId" clId="{662D541C-4349-41E8-951E-A7AEC1230D16}" dt="2022-10-23T19:47:08.627" v="642" actId="21"/>
          <ac:picMkLst>
            <pc:docMk/>
            <pc:sldMk cId="2269191280" sldId="281"/>
            <ac:picMk id="8" creationId="{447C4706-B049-6201-AD5A-F41EE9F958FD}"/>
          </ac:picMkLst>
        </pc:picChg>
        <pc:picChg chg="add mod">
          <ac:chgData name="Karina Marquez" userId="818709f43e22a7c2" providerId="LiveId" clId="{662D541C-4349-41E8-951E-A7AEC1230D16}" dt="2022-10-23T19:51:48.179" v="648" actId="1076"/>
          <ac:picMkLst>
            <pc:docMk/>
            <pc:sldMk cId="2269191280" sldId="281"/>
            <ac:picMk id="9" creationId="{E749B994-98E3-00C3-01B8-BD65D16F7AAE}"/>
          </ac:picMkLst>
        </pc:picChg>
        <pc:picChg chg="add mod">
          <ac:chgData name="Karina Marquez" userId="818709f43e22a7c2" providerId="LiveId" clId="{662D541C-4349-41E8-951E-A7AEC1230D16}" dt="2022-10-23T20:11:55.619" v="842" actId="14100"/>
          <ac:picMkLst>
            <pc:docMk/>
            <pc:sldMk cId="2269191280" sldId="281"/>
            <ac:picMk id="10" creationId="{2E4D7D55-BA25-1A9B-7B23-D6768812BD7C}"/>
          </ac:picMkLst>
        </pc:picChg>
      </pc:sldChg>
      <pc:sldChg chg="addSp modSp del mod">
        <pc:chgData name="Karina Marquez" userId="818709f43e22a7c2" providerId="LiveId" clId="{662D541C-4349-41E8-951E-A7AEC1230D16}" dt="2022-10-23T20:10:12.144" v="783" actId="47"/>
        <pc:sldMkLst>
          <pc:docMk/>
          <pc:sldMk cId="3910760222" sldId="283"/>
        </pc:sldMkLst>
        <pc:picChg chg="add mod">
          <ac:chgData name="Karina Marquez" userId="818709f43e22a7c2" providerId="LiveId" clId="{662D541C-4349-41E8-951E-A7AEC1230D16}" dt="2022-10-23T19:52:23.974" v="650" actId="1076"/>
          <ac:picMkLst>
            <pc:docMk/>
            <pc:sldMk cId="3910760222" sldId="283"/>
            <ac:picMk id="2" creationId="{B0691309-6E83-8147-2A90-30832B9FFB6A}"/>
          </ac:picMkLst>
        </pc:picChg>
      </pc:sldChg>
      <pc:sldChg chg="addSp modSp mod">
        <pc:chgData name="Karina Marquez" userId="818709f43e22a7c2" providerId="LiveId" clId="{662D541C-4349-41E8-951E-A7AEC1230D16}" dt="2022-10-23T20:05:54.488" v="782" actId="113"/>
        <pc:sldMkLst>
          <pc:docMk/>
          <pc:sldMk cId="359500109" sldId="285"/>
        </pc:sldMkLst>
        <pc:spChg chg="mod">
          <ac:chgData name="Karina Marquez" userId="818709f43e22a7c2" providerId="LiveId" clId="{662D541C-4349-41E8-951E-A7AEC1230D16}" dt="2022-10-23T20:05:54.488" v="782" actId="113"/>
          <ac:spMkLst>
            <pc:docMk/>
            <pc:sldMk cId="359500109" sldId="285"/>
            <ac:spMk id="3" creationId="{E208EC39-01B1-3CC8-7940-2BFFEBEE35C9}"/>
          </ac:spMkLst>
        </pc:spChg>
        <pc:spChg chg="mod">
          <ac:chgData name="Karina Marquez" userId="818709f43e22a7c2" providerId="LiveId" clId="{662D541C-4349-41E8-951E-A7AEC1230D16}" dt="2022-10-23T20:05:31.843" v="779" actId="255"/>
          <ac:spMkLst>
            <pc:docMk/>
            <pc:sldMk cId="359500109" sldId="285"/>
            <ac:spMk id="5" creationId="{DDE9C061-5327-8774-9D5C-963581A1A687}"/>
          </ac:spMkLst>
        </pc:spChg>
        <pc:picChg chg="add mod">
          <ac:chgData name="Karina Marquez" userId="818709f43e22a7c2" providerId="LiveId" clId="{662D541C-4349-41E8-951E-A7AEC1230D16}" dt="2022-10-23T19:51:32.311" v="646" actId="1076"/>
          <ac:picMkLst>
            <pc:docMk/>
            <pc:sldMk cId="359500109" sldId="285"/>
            <ac:picMk id="2" creationId="{F38843B3-BEC7-7532-A201-14894504BB9E}"/>
          </ac:picMkLst>
        </pc:picChg>
      </pc:sldChg>
      <pc:sldChg chg="modSp mod ord">
        <pc:chgData name="Karina Marquez" userId="818709f43e22a7c2" providerId="LiveId" clId="{662D541C-4349-41E8-951E-A7AEC1230D16}" dt="2022-10-23T20:33:32.408" v="1017" actId="2711"/>
        <pc:sldMkLst>
          <pc:docMk/>
          <pc:sldMk cId="1531332565" sldId="286"/>
        </pc:sldMkLst>
        <pc:spChg chg="mod">
          <ac:chgData name="Karina Marquez" userId="818709f43e22a7c2" providerId="LiveId" clId="{662D541C-4349-41E8-951E-A7AEC1230D16}" dt="2022-10-23T20:33:32.408" v="1017" actId="2711"/>
          <ac:spMkLst>
            <pc:docMk/>
            <pc:sldMk cId="1531332565" sldId="286"/>
            <ac:spMk id="2" creationId="{5DB4070D-9A48-ED68-E35C-EC9B1A19C5F0}"/>
          </ac:spMkLst>
        </pc:spChg>
      </pc:sldChg>
      <pc:sldChg chg="addSp modSp mod">
        <pc:chgData name="Karina Marquez" userId="818709f43e22a7c2" providerId="LiveId" clId="{662D541C-4349-41E8-951E-A7AEC1230D16}" dt="2022-10-23T20:21:53.964" v="906" actId="255"/>
        <pc:sldMkLst>
          <pc:docMk/>
          <pc:sldMk cId="2799073376" sldId="287"/>
        </pc:sldMkLst>
        <pc:spChg chg="add mod">
          <ac:chgData name="Karina Marquez" userId="818709f43e22a7c2" providerId="LiveId" clId="{662D541C-4349-41E8-951E-A7AEC1230D16}" dt="2022-10-23T18:54:03.923" v="155" actId="1076"/>
          <ac:spMkLst>
            <pc:docMk/>
            <pc:sldMk cId="2799073376" sldId="287"/>
            <ac:spMk id="3" creationId="{5ED3BF90-D3E9-1ADE-6EE8-0F04C2A96DE3}"/>
          </ac:spMkLst>
        </pc:spChg>
        <pc:spChg chg="mod">
          <ac:chgData name="Karina Marquez" userId="818709f43e22a7c2" providerId="LiveId" clId="{662D541C-4349-41E8-951E-A7AEC1230D16}" dt="2022-10-23T20:21:53.964" v="906" actId="255"/>
          <ac:spMkLst>
            <pc:docMk/>
            <pc:sldMk cId="2799073376" sldId="287"/>
            <ac:spMk id="5" creationId="{12FE7054-C6F8-0826-A4F1-07DCD2AFB8FA}"/>
          </ac:spMkLst>
        </pc:spChg>
        <pc:picChg chg="add mod">
          <ac:chgData name="Karina Marquez" userId="818709f43e22a7c2" providerId="LiveId" clId="{662D541C-4349-41E8-951E-A7AEC1230D16}" dt="2022-10-23T19:54:06.408" v="665" actId="14100"/>
          <ac:picMkLst>
            <pc:docMk/>
            <pc:sldMk cId="2799073376" sldId="287"/>
            <ac:picMk id="6" creationId="{F005941C-CCC8-B274-551D-80B12B3973DC}"/>
          </ac:picMkLst>
        </pc:picChg>
      </pc:sldChg>
      <pc:sldChg chg="addSp modSp mod ord">
        <pc:chgData name="Karina Marquez" userId="818709f43e22a7c2" providerId="LiveId" clId="{662D541C-4349-41E8-951E-A7AEC1230D16}" dt="2022-10-23T20:32:23.303" v="1010" actId="1076"/>
        <pc:sldMkLst>
          <pc:docMk/>
          <pc:sldMk cId="4061558643" sldId="288"/>
        </pc:sldMkLst>
        <pc:picChg chg="add mod">
          <ac:chgData name="Karina Marquez" userId="818709f43e22a7c2" providerId="LiveId" clId="{662D541C-4349-41E8-951E-A7AEC1230D16}" dt="2022-10-23T20:32:23.303" v="1010" actId="1076"/>
          <ac:picMkLst>
            <pc:docMk/>
            <pc:sldMk cId="4061558643" sldId="288"/>
            <ac:picMk id="3" creationId="{DD4F24F7-A3CD-57ED-8615-72AE0E5E91AF}"/>
          </ac:picMkLst>
        </pc:picChg>
      </pc:sldChg>
      <pc:sldChg chg="new del">
        <pc:chgData name="Karina Marquez" userId="818709f43e22a7c2" providerId="LiveId" clId="{662D541C-4349-41E8-951E-A7AEC1230D16}" dt="2022-10-23T19:14:02.647" v="443" actId="680"/>
        <pc:sldMkLst>
          <pc:docMk/>
          <pc:sldMk cId="1596923102" sldId="289"/>
        </pc:sldMkLst>
      </pc:sldChg>
      <pc:sldChg chg="addSp delSp modSp new del mod">
        <pc:chgData name="Karina Marquez" userId="818709f43e22a7c2" providerId="LiveId" clId="{662D541C-4349-41E8-951E-A7AEC1230D16}" dt="2022-10-23T20:31:05.644" v="1008" actId="2696"/>
        <pc:sldMkLst>
          <pc:docMk/>
          <pc:sldMk cId="2149857094" sldId="289"/>
        </pc:sldMkLst>
        <pc:spChg chg="del mod">
          <ac:chgData name="Karina Marquez" userId="818709f43e22a7c2" providerId="LiveId" clId="{662D541C-4349-41E8-951E-A7AEC1230D16}" dt="2022-10-23T20:27:36.463" v="958" actId="478"/>
          <ac:spMkLst>
            <pc:docMk/>
            <pc:sldMk cId="2149857094" sldId="289"/>
            <ac:spMk id="2" creationId="{A651ACED-0366-50B9-BF4F-70177FCD99CE}"/>
          </ac:spMkLst>
        </pc:spChg>
        <pc:spChg chg="del">
          <ac:chgData name="Karina Marquez" userId="818709f43e22a7c2" providerId="LiveId" clId="{662D541C-4349-41E8-951E-A7AEC1230D16}" dt="2022-10-23T20:27:26.246" v="954"/>
          <ac:spMkLst>
            <pc:docMk/>
            <pc:sldMk cId="2149857094" sldId="289"/>
            <ac:spMk id="3" creationId="{B33174FD-E582-98C9-36EE-5F55716C0E94}"/>
          </ac:spMkLst>
        </pc:spChg>
        <pc:spChg chg="add mod">
          <ac:chgData name="Karina Marquez" userId="818709f43e22a7c2" providerId="LiveId" clId="{662D541C-4349-41E8-951E-A7AEC1230D16}" dt="2022-10-23T20:28:01.960" v="964" actId="13822"/>
          <ac:spMkLst>
            <pc:docMk/>
            <pc:sldMk cId="2149857094" sldId="289"/>
            <ac:spMk id="5" creationId="{42F6003E-38BB-5C89-C7B2-E5494CEB3976}"/>
          </ac:spMkLst>
        </pc:spChg>
        <pc:spChg chg="add del mod">
          <ac:chgData name="Karina Marquez" userId="818709f43e22a7c2" providerId="LiveId" clId="{662D541C-4349-41E8-951E-A7AEC1230D16}" dt="2022-10-23T20:30:42.152" v="1003"/>
          <ac:spMkLst>
            <pc:docMk/>
            <pc:sldMk cId="2149857094" sldId="289"/>
            <ac:spMk id="7" creationId="{AB02D0BF-8A39-F68E-FB8E-CFD52712E037}"/>
          </ac:spMkLst>
        </pc:spChg>
        <pc:spChg chg="add mod">
          <ac:chgData name="Karina Marquez" userId="818709f43e22a7c2" providerId="LiveId" clId="{662D541C-4349-41E8-951E-A7AEC1230D16}" dt="2022-10-23T20:29:52.801" v="1002" actId="20577"/>
          <ac:spMkLst>
            <pc:docMk/>
            <pc:sldMk cId="2149857094" sldId="289"/>
            <ac:spMk id="8" creationId="{1AA39089-A77D-4DFD-6EE6-F799878D0892}"/>
          </ac:spMkLst>
        </pc:spChg>
        <pc:spChg chg="add mod">
          <ac:chgData name="Karina Marquez" userId="818709f43e22a7c2" providerId="LiveId" clId="{662D541C-4349-41E8-951E-A7AEC1230D16}" dt="2022-10-23T20:30:59.162" v="1007" actId="5793"/>
          <ac:spMkLst>
            <pc:docMk/>
            <pc:sldMk cId="2149857094" sldId="289"/>
            <ac:spMk id="13" creationId="{01581BDE-5A1D-30D0-AA8E-E65A81253A7E}"/>
          </ac:spMkLst>
        </pc:spChg>
        <pc:picChg chg="add del mod">
          <ac:chgData name="Karina Marquez" userId="818709f43e22a7c2" providerId="LiveId" clId="{662D541C-4349-41E8-951E-A7AEC1230D16}" dt="2022-10-23T20:28:22.421" v="965" actId="478"/>
          <ac:picMkLst>
            <pc:docMk/>
            <pc:sldMk cId="2149857094" sldId="289"/>
            <ac:picMk id="4" creationId="{2FE8B301-D840-993B-C6BB-308E5140ADF4}"/>
          </ac:picMkLst>
        </pc:picChg>
        <pc:picChg chg="add mod">
          <ac:chgData name="Karina Marquez" userId="818709f43e22a7c2" providerId="LiveId" clId="{662D541C-4349-41E8-951E-A7AEC1230D16}" dt="2022-10-23T20:29:41.021" v="972" actId="14100"/>
          <ac:picMkLst>
            <pc:docMk/>
            <pc:sldMk cId="2149857094" sldId="289"/>
            <ac:picMk id="9" creationId="{D92FFB84-3F7B-92DC-AEFA-A9031208042D}"/>
          </ac:picMkLst>
        </pc:picChg>
        <pc:picChg chg="add del mod">
          <ac:chgData name="Karina Marquez" userId="818709f43e22a7c2" providerId="LiveId" clId="{662D541C-4349-41E8-951E-A7AEC1230D16}" dt="2022-10-23T20:30:56.688" v="1006" actId="478"/>
          <ac:picMkLst>
            <pc:docMk/>
            <pc:sldMk cId="2149857094" sldId="289"/>
            <ac:picMk id="11" creationId="{DEFBD6BB-84F2-2F93-146F-5F97F71BEA8D}"/>
          </ac:picMkLst>
        </pc:picChg>
      </pc:sldChg>
      <pc:sldChg chg="new del">
        <pc:chgData name="Karina Marquez" userId="818709f43e22a7c2" providerId="LiveId" clId="{662D541C-4349-41E8-951E-A7AEC1230D16}" dt="2022-10-23T18:51:31.512" v="113" actId="47"/>
        <pc:sldMkLst>
          <pc:docMk/>
          <pc:sldMk cId="2832434256" sldId="28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Cobertura</a:t>
            </a:r>
            <a:endParaRPr lang="en-US" sz="1800" b="1" dirty="0">
              <a:solidFill>
                <a:schemeClr val="tx2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6374548966647573E-2"/>
          <c:y val="0.13150601879883325"/>
          <c:w val="0.9269879961366877"/>
          <c:h val="0.7155299595611746"/>
        </c:manualLayout>
      </c:layout>
      <c:pie3DChart>
        <c:varyColors val="1"/>
        <c:ser>
          <c:idx val="0"/>
          <c:order val="0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841B-455D-9983-A51FC35BE13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2-841B-455D-9983-A51FC35BE13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6F6C-474A-8DB9-C6D1105F43DF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6F6C-474A-8DB9-C6D1105F43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Hoja1!$B$2:$B$5</c:f>
              <c:strCache>
                <c:ptCount val="2"/>
                <c:pt idx="0">
                  <c:v>78% sin  O.S</c:v>
                </c:pt>
                <c:pt idx="1">
                  <c:v>23% con O.S</c:v>
                </c:pt>
              </c:strCache>
            </c:strRef>
          </c:cat>
          <c:val>
            <c:numRef>
              <c:f>Hoja1!$C$2:$C$5</c:f>
              <c:numCache>
                <c:formatCode>0%</c:formatCode>
                <c:ptCount val="4"/>
                <c:pt idx="0">
                  <c:v>0.78</c:v>
                </c:pt>
                <c:pt idx="1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1B-455D-9983-A51FC35BE13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2"/>
        <c:delete val="1"/>
      </c:legendEntry>
      <c:layout>
        <c:manualLayout>
          <c:xMode val="edge"/>
          <c:yMode val="edge"/>
          <c:x val="2.2336342312886493E-2"/>
          <c:y val="0.91329647898079624"/>
          <c:w val="0.44666726595393297"/>
          <c:h val="7.0101414468975526E-2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9084776902887154E-2"/>
          <c:y val="0.13585322667999833"/>
          <c:w val="0.90521036745406824"/>
          <c:h val="0.7585868433112527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Promedio de edad: 57 años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2F36-4F09-85F6-36D62D800B5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2F36-4F09-85F6-36D62D800B5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2F36-4F09-85F6-36D62D800B5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647A-4C62-97A6-48D55D3910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F36-4F09-85F6-36D62D800B5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F36-4F09-85F6-36D62D800B5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2F36-4F09-85F6-36D62D800B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s-ES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20 a 39</c:v>
                </c:pt>
                <c:pt idx="1">
                  <c:v>40 a 59</c:v>
                </c:pt>
                <c:pt idx="2">
                  <c:v>60 a 79</c:v>
                </c:pt>
                <c:pt idx="3">
                  <c:v>Más de 80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20</c:v>
                </c:pt>
                <c:pt idx="1">
                  <c:v>60</c:v>
                </c:pt>
                <c:pt idx="2">
                  <c:v>42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F36-4F09-85F6-36D62D800B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4496384"/>
        <c:axId val="84497920"/>
        <c:axId val="0"/>
      </c:bar3DChart>
      <c:catAx>
        <c:axId val="844963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es-ES"/>
            </a:pPr>
            <a:endParaRPr lang="es-AR"/>
          </a:p>
        </c:txPr>
        <c:crossAx val="84497920"/>
        <c:crosses val="autoZero"/>
        <c:auto val="1"/>
        <c:lblAlgn val="ctr"/>
        <c:lblOffset val="100"/>
        <c:noMultiLvlLbl val="0"/>
      </c:catAx>
      <c:valAx>
        <c:axId val="844979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s-ES"/>
            </a:pPr>
            <a:endParaRPr lang="es-AR"/>
          </a:p>
        </c:txPr>
        <c:crossAx val="844963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s-ES"/>
            </a:pPr>
            <a:r>
              <a:rPr lang="es-ES" baseline="0" dirty="0"/>
              <a:t>n: 158</a:t>
            </a:r>
            <a:endParaRPr lang="es-ES" dirty="0"/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Total de pacientes entre 2020 y 2021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CF88-48E1-A244-429F9DAE44E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CF88-48E1-A244-429F9DAE44E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CF88-48E1-A244-429F9DAE44E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CF88-48E1-A244-429F9DAE44E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9-CF88-48E1-A244-429F9DAE44E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B-CF88-48E1-A244-429F9DAE44E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D-CF88-48E1-A244-429F9DAE44EA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F-CF88-48E1-A244-429F9DAE44EA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11-CF88-48E1-A244-429F9DAE44EA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13-CF88-48E1-A244-429F9DAE44EA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15-CF88-48E1-A244-429F9DAE44E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47%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CF88-48E1-A244-429F9DAE44E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22%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F88-48E1-A244-429F9DAE44E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F88-48E1-A244-429F9DAE44E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12%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CF88-48E1-A244-429F9DAE44E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CF88-48E1-A244-429F9DAE44E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20%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CF88-48E1-A244-429F9DAE44E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4%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CF88-48E1-A244-429F9DAE44E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dirty="0"/>
                      <a:t>19%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CF88-48E1-A244-429F9DAE44E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dirty="0"/>
                      <a:t>4%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CF88-48E1-A244-429F9DAE44E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2%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CF88-48E1-A244-429F9DAE44EA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/>
                      <a:t>6%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CF88-48E1-A244-429F9DAE44EA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/>
                      <a:t>2%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CF88-48E1-A244-429F9DAE44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s-ES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Hoja1!$A$2:$A$13</c:f>
              <c:strCache>
                <c:ptCount val="12"/>
                <c:pt idx="0">
                  <c:v>CV - MTA</c:v>
                </c:pt>
                <c:pt idx="1">
                  <c:v>DBT</c:v>
                </c:pt>
                <c:pt idx="2">
                  <c:v>Obesidad</c:v>
                </c:pt>
                <c:pt idx="3">
                  <c:v>EPOC</c:v>
                </c:pt>
                <c:pt idx="4">
                  <c:v>Asma</c:v>
                </c:pt>
                <c:pt idx="5">
                  <c:v>TBQ</c:v>
                </c:pt>
                <c:pt idx="6">
                  <c:v>TBC</c:v>
                </c:pt>
                <c:pt idx="7">
                  <c:v>Alcohol/Drogas</c:v>
                </c:pt>
                <c:pt idx="8">
                  <c:v>CA</c:v>
                </c:pt>
                <c:pt idx="9">
                  <c:v>HIV</c:v>
                </c:pt>
                <c:pt idx="10">
                  <c:v>Hipotiroidismo</c:v>
                </c:pt>
                <c:pt idx="11">
                  <c:v>Trab. de salud</c:v>
                </c:pt>
              </c:strCache>
            </c:strRef>
          </c:cat>
          <c:val>
            <c:numRef>
              <c:f>Hoja1!$B$2:$B$13</c:f>
              <c:numCache>
                <c:formatCode>General</c:formatCode>
                <c:ptCount val="12"/>
                <c:pt idx="0">
                  <c:v>75</c:v>
                </c:pt>
                <c:pt idx="1">
                  <c:v>35</c:v>
                </c:pt>
                <c:pt idx="2">
                  <c:v>63</c:v>
                </c:pt>
                <c:pt idx="3">
                  <c:v>18</c:v>
                </c:pt>
                <c:pt idx="4">
                  <c:v>8</c:v>
                </c:pt>
                <c:pt idx="5">
                  <c:v>32</c:v>
                </c:pt>
                <c:pt idx="6">
                  <c:v>6</c:v>
                </c:pt>
                <c:pt idx="7">
                  <c:v>30</c:v>
                </c:pt>
                <c:pt idx="8">
                  <c:v>6</c:v>
                </c:pt>
                <c:pt idx="9">
                  <c:v>3</c:v>
                </c:pt>
                <c:pt idx="10">
                  <c:v>10</c:v>
                </c:pt>
                <c:pt idx="1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CF88-48E1-A244-429F9DAE44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3676288"/>
        <c:axId val="93677824"/>
        <c:axId val="0"/>
      </c:bar3DChart>
      <c:catAx>
        <c:axId val="936762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es-ES"/>
            </a:pPr>
            <a:endParaRPr lang="es-AR"/>
          </a:p>
        </c:txPr>
        <c:crossAx val="93677824"/>
        <c:crosses val="autoZero"/>
        <c:auto val="1"/>
        <c:lblAlgn val="ctr"/>
        <c:lblOffset val="100"/>
        <c:noMultiLvlLbl val="0"/>
      </c:catAx>
      <c:valAx>
        <c:axId val="93677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s-ES"/>
            </a:pPr>
            <a:endParaRPr lang="es-AR"/>
          </a:p>
        </c:txPr>
        <c:crossAx val="93676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6522247976159213"/>
          <c:y val="3.4484897581527257E-2"/>
          <c:w val="0.77677407200191817"/>
          <c:h val="0.6245194978335740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B38B-4F95-AE21-3D661F6A078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B38B-4F95-AE21-3D661F6A078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B38B-4F95-AE21-3D661F6A078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B38B-4F95-AE21-3D661F6A078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66,4%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B38B-4F95-AE21-3D661F6A078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19,6%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B38B-4F95-AE21-3D661F6A078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59%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B38B-4F95-AE21-3D661F6A078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1,2%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B38B-4F95-AE21-3D661F6A078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1,2%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B38B-4F95-AE21-3D661F6A07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s-ES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Hoja1!$A$2:$A$6</c:f>
              <c:strCache>
                <c:ptCount val="5"/>
                <c:pt idx="0">
                  <c:v>ARM</c:v>
                </c:pt>
                <c:pt idx="1">
                  <c:v>Traqueostomia</c:v>
                </c:pt>
                <c:pt idx="2">
                  <c:v>Pronación</c:v>
                </c:pt>
                <c:pt idx="3">
                  <c:v>Plasmaféresis</c:v>
                </c:pt>
                <c:pt idx="4">
                  <c:v>VNI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105</c:v>
                </c:pt>
                <c:pt idx="1">
                  <c:v>31</c:v>
                </c:pt>
                <c:pt idx="2">
                  <c:v>93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38B-4F95-AE21-3D661F6A0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3764224"/>
        <c:axId val="93778304"/>
        <c:axId val="0"/>
      </c:bar3DChart>
      <c:catAx>
        <c:axId val="93764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es-ES"/>
            </a:pPr>
            <a:endParaRPr lang="es-AR"/>
          </a:p>
        </c:txPr>
        <c:crossAx val="93778304"/>
        <c:crosses val="autoZero"/>
        <c:auto val="1"/>
        <c:lblAlgn val="ctr"/>
        <c:lblOffset val="100"/>
        <c:noMultiLvlLbl val="0"/>
      </c:catAx>
      <c:valAx>
        <c:axId val="937783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s-ES"/>
            </a:pPr>
            <a:endParaRPr lang="es-AR"/>
          </a:p>
        </c:txPr>
        <c:crossAx val="937642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3A732A-FA9B-4729-B021-A20524ECC033}" type="doc">
      <dgm:prSet loTypeId="urn:microsoft.com/office/officeart/2005/8/layout/cycle5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AR"/>
        </a:p>
      </dgm:t>
    </dgm:pt>
    <dgm:pt modelId="{845EE61A-FDCB-4810-8D12-FD4D6A2DFB63}">
      <dgm:prSet phldrT="[Texto]"/>
      <dgm:spPr>
        <a:ln w="76200"/>
      </dgm:spPr>
      <dgm:t>
        <a:bodyPr/>
        <a:lstStyle/>
        <a:p>
          <a:r>
            <a:rPr lang="es-AR" dirty="0"/>
            <a:t>FAMILIAR</a:t>
          </a:r>
        </a:p>
      </dgm:t>
    </dgm:pt>
    <dgm:pt modelId="{0D264AA7-9BBA-4D6D-8358-9AB71C2E358B}" type="sibTrans" cxnId="{98815E0F-C376-4D2E-95B6-18BFC1409463}">
      <dgm:prSet/>
      <dgm:spPr/>
      <dgm:t>
        <a:bodyPr/>
        <a:lstStyle/>
        <a:p>
          <a:endParaRPr lang="es-AR"/>
        </a:p>
      </dgm:t>
    </dgm:pt>
    <dgm:pt modelId="{41AF1801-B120-4BCC-8CC0-CAC02B8C1026}" type="parTrans" cxnId="{98815E0F-C376-4D2E-95B6-18BFC1409463}">
      <dgm:prSet/>
      <dgm:spPr/>
      <dgm:t>
        <a:bodyPr/>
        <a:lstStyle/>
        <a:p>
          <a:endParaRPr lang="es-AR"/>
        </a:p>
      </dgm:t>
    </dgm:pt>
    <dgm:pt modelId="{346DAD7E-6813-4A9D-AF37-A1AEFA1C64D2}">
      <dgm:prSet phldrT="[Texto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76200">
          <a:solidFill>
            <a:srgbClr val="7030A0"/>
          </a:solidFill>
        </a:ln>
      </dgm:spPr>
      <dgm:t>
        <a:bodyPr/>
        <a:lstStyle/>
        <a:p>
          <a:r>
            <a:rPr lang="es-AR" dirty="0"/>
            <a:t>INVESTIGACION</a:t>
          </a:r>
        </a:p>
      </dgm:t>
    </dgm:pt>
    <dgm:pt modelId="{08859C7D-8A77-464E-A0B3-3BB44728C8CC}" type="sibTrans" cxnId="{A11F212F-6C1C-4175-BC83-D7801670903B}">
      <dgm:prSet/>
      <dgm:spPr/>
      <dgm:t>
        <a:bodyPr/>
        <a:lstStyle/>
        <a:p>
          <a:endParaRPr lang="es-AR"/>
        </a:p>
      </dgm:t>
    </dgm:pt>
    <dgm:pt modelId="{1CF46CF1-708F-426D-93A7-D5BB52273EBD}" type="parTrans" cxnId="{A11F212F-6C1C-4175-BC83-D7801670903B}">
      <dgm:prSet/>
      <dgm:spPr/>
      <dgm:t>
        <a:bodyPr/>
        <a:lstStyle/>
        <a:p>
          <a:endParaRPr lang="es-AR"/>
        </a:p>
      </dgm:t>
    </dgm:pt>
    <dgm:pt modelId="{501AA959-C6C3-4545-9B85-6D560E4C9492}">
      <dgm:prSet phldrT="[Texto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es-AR" dirty="0"/>
            <a:t>RECURSOS HUMANOS</a:t>
          </a:r>
        </a:p>
      </dgm:t>
    </dgm:pt>
    <dgm:pt modelId="{87EB420F-9621-459E-B407-1B9F023BDD30}" type="sibTrans" cxnId="{404F40D4-B2BB-4F12-9F60-6CD080897CA4}">
      <dgm:prSet/>
      <dgm:spPr/>
      <dgm:t>
        <a:bodyPr/>
        <a:lstStyle/>
        <a:p>
          <a:endParaRPr lang="es-AR"/>
        </a:p>
      </dgm:t>
    </dgm:pt>
    <dgm:pt modelId="{6F88BF4C-F755-4C46-B1FF-ED64FC84DA01}" type="parTrans" cxnId="{404F40D4-B2BB-4F12-9F60-6CD080897CA4}">
      <dgm:prSet/>
      <dgm:spPr/>
      <dgm:t>
        <a:bodyPr/>
        <a:lstStyle/>
        <a:p>
          <a:endParaRPr lang="es-AR"/>
        </a:p>
      </dgm:t>
    </dgm:pt>
    <dgm:pt modelId="{2A5425F9-F6AE-4816-8789-06D55E3FFF33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76200">
          <a:solidFill>
            <a:srgbClr val="FF0000"/>
          </a:solidFill>
        </a:ln>
      </dgm:spPr>
      <dgm:t>
        <a:bodyPr/>
        <a:lstStyle/>
        <a:p>
          <a:r>
            <a:rPr lang="es-AR" dirty="0"/>
            <a:t>RECURSOS MATERIALES</a:t>
          </a:r>
        </a:p>
      </dgm:t>
    </dgm:pt>
    <dgm:pt modelId="{12BA3402-5293-4A21-AD1C-EEB799AFBF04}" type="sibTrans" cxnId="{B31B31B9-3248-4C5D-AF58-D69B0CB2B9FF}">
      <dgm:prSet/>
      <dgm:spPr/>
      <dgm:t>
        <a:bodyPr/>
        <a:lstStyle/>
        <a:p>
          <a:endParaRPr lang="es-AR"/>
        </a:p>
      </dgm:t>
    </dgm:pt>
    <dgm:pt modelId="{3D4E3557-3858-4FD7-BF1B-88E9A3EB2495}" type="parTrans" cxnId="{B31B31B9-3248-4C5D-AF58-D69B0CB2B9FF}">
      <dgm:prSet/>
      <dgm:spPr/>
      <dgm:t>
        <a:bodyPr/>
        <a:lstStyle/>
        <a:p>
          <a:endParaRPr lang="es-AR"/>
        </a:p>
      </dgm:t>
    </dgm:pt>
    <dgm:pt modelId="{B0E8C627-4AE0-4E93-A431-EB9AF906B71B}">
      <dgm:prSet phldrT="[Texto]"/>
      <dgm:spPr>
        <a:ln w="76200">
          <a:solidFill>
            <a:srgbClr val="FFFF00"/>
          </a:solidFill>
        </a:ln>
      </dgm:spPr>
      <dgm:t>
        <a:bodyPr/>
        <a:lstStyle/>
        <a:p>
          <a:r>
            <a:rPr lang="es-AR" dirty="0"/>
            <a:t>COHORTES</a:t>
          </a:r>
        </a:p>
      </dgm:t>
    </dgm:pt>
    <dgm:pt modelId="{BB706DA0-0E99-4DE9-BE95-3ABB8607E3D5}" type="sibTrans" cxnId="{DB649E4E-8E33-4AC8-916F-26B2B6B04771}">
      <dgm:prSet/>
      <dgm:spPr/>
      <dgm:t>
        <a:bodyPr/>
        <a:lstStyle/>
        <a:p>
          <a:endParaRPr lang="es-AR"/>
        </a:p>
      </dgm:t>
    </dgm:pt>
    <dgm:pt modelId="{951803CC-1D1C-4F0E-BA73-BD7D91146732}" type="parTrans" cxnId="{DB649E4E-8E33-4AC8-916F-26B2B6B04771}">
      <dgm:prSet/>
      <dgm:spPr/>
      <dgm:t>
        <a:bodyPr/>
        <a:lstStyle/>
        <a:p>
          <a:endParaRPr lang="es-AR"/>
        </a:p>
      </dgm:t>
    </dgm:pt>
    <dgm:pt modelId="{6252416A-E7C2-4C3E-B2E0-AD11886867AC}" type="pres">
      <dgm:prSet presAssocID="{243A732A-FA9B-4729-B021-A20524ECC033}" presName="cycle" presStyleCnt="0">
        <dgm:presLayoutVars>
          <dgm:dir/>
          <dgm:resizeHandles val="exact"/>
        </dgm:presLayoutVars>
      </dgm:prSet>
      <dgm:spPr/>
    </dgm:pt>
    <dgm:pt modelId="{E917032E-934D-4765-868C-B747BE87829A}" type="pres">
      <dgm:prSet presAssocID="{845EE61A-FDCB-4810-8D12-FD4D6A2DFB63}" presName="node" presStyleLbl="node1" presStyleIdx="0" presStyleCnt="5">
        <dgm:presLayoutVars>
          <dgm:bulletEnabled val="1"/>
        </dgm:presLayoutVars>
      </dgm:prSet>
      <dgm:spPr/>
    </dgm:pt>
    <dgm:pt modelId="{6CAC1C9F-7493-4E2C-A79E-B596453D97B0}" type="pres">
      <dgm:prSet presAssocID="{845EE61A-FDCB-4810-8D12-FD4D6A2DFB63}" presName="spNode" presStyleCnt="0"/>
      <dgm:spPr/>
    </dgm:pt>
    <dgm:pt modelId="{BCDC2CB9-AAA9-4EC1-8034-0F46215F471F}" type="pres">
      <dgm:prSet presAssocID="{0D264AA7-9BBA-4D6D-8358-9AB71C2E358B}" presName="sibTrans" presStyleLbl="sibTrans1D1" presStyleIdx="0" presStyleCnt="5"/>
      <dgm:spPr/>
    </dgm:pt>
    <dgm:pt modelId="{FBD44A7B-7790-4142-8EA8-AADBEDB5D3DB}" type="pres">
      <dgm:prSet presAssocID="{B0E8C627-4AE0-4E93-A431-EB9AF906B71B}" presName="node" presStyleLbl="node1" presStyleIdx="1" presStyleCnt="5">
        <dgm:presLayoutVars>
          <dgm:bulletEnabled val="1"/>
        </dgm:presLayoutVars>
      </dgm:prSet>
      <dgm:spPr/>
    </dgm:pt>
    <dgm:pt modelId="{5A9E92C0-D898-4222-947A-CB8CA3829A6F}" type="pres">
      <dgm:prSet presAssocID="{B0E8C627-4AE0-4E93-A431-EB9AF906B71B}" presName="spNode" presStyleCnt="0"/>
      <dgm:spPr/>
    </dgm:pt>
    <dgm:pt modelId="{711E25E1-DD05-4AE2-8F53-025D56676BDD}" type="pres">
      <dgm:prSet presAssocID="{BB706DA0-0E99-4DE9-BE95-3ABB8607E3D5}" presName="sibTrans" presStyleLbl="sibTrans1D1" presStyleIdx="1" presStyleCnt="5"/>
      <dgm:spPr/>
    </dgm:pt>
    <dgm:pt modelId="{C5A7A763-E629-4FD7-91C1-478A5682AE68}" type="pres">
      <dgm:prSet presAssocID="{2A5425F9-F6AE-4816-8789-06D55E3FFF33}" presName="node" presStyleLbl="node1" presStyleIdx="2" presStyleCnt="5">
        <dgm:presLayoutVars>
          <dgm:bulletEnabled val="1"/>
        </dgm:presLayoutVars>
      </dgm:prSet>
      <dgm:spPr/>
    </dgm:pt>
    <dgm:pt modelId="{F6098E0D-DEA8-4433-A434-B74F5FD4D2CF}" type="pres">
      <dgm:prSet presAssocID="{2A5425F9-F6AE-4816-8789-06D55E3FFF33}" presName="spNode" presStyleCnt="0"/>
      <dgm:spPr/>
    </dgm:pt>
    <dgm:pt modelId="{21B15201-D094-4010-B885-00923B8B587C}" type="pres">
      <dgm:prSet presAssocID="{12BA3402-5293-4A21-AD1C-EEB799AFBF04}" presName="sibTrans" presStyleLbl="sibTrans1D1" presStyleIdx="2" presStyleCnt="5"/>
      <dgm:spPr/>
    </dgm:pt>
    <dgm:pt modelId="{E3EAB759-12B6-4C47-8CDC-EBFBA16E16EE}" type="pres">
      <dgm:prSet presAssocID="{501AA959-C6C3-4545-9B85-6D560E4C9492}" presName="node" presStyleLbl="node1" presStyleIdx="3" presStyleCnt="5">
        <dgm:presLayoutVars>
          <dgm:bulletEnabled val="1"/>
        </dgm:presLayoutVars>
      </dgm:prSet>
      <dgm:spPr/>
    </dgm:pt>
    <dgm:pt modelId="{56F84BEF-7121-4145-95C0-BF467FDC54D0}" type="pres">
      <dgm:prSet presAssocID="{501AA959-C6C3-4545-9B85-6D560E4C9492}" presName="spNode" presStyleCnt="0"/>
      <dgm:spPr/>
    </dgm:pt>
    <dgm:pt modelId="{B942C7AA-9A29-408E-94B6-18F2D495CE47}" type="pres">
      <dgm:prSet presAssocID="{87EB420F-9621-459E-B407-1B9F023BDD30}" presName="sibTrans" presStyleLbl="sibTrans1D1" presStyleIdx="3" presStyleCnt="5"/>
      <dgm:spPr/>
    </dgm:pt>
    <dgm:pt modelId="{2DC76B47-A16B-4066-911B-84B9C1966BA9}" type="pres">
      <dgm:prSet presAssocID="{346DAD7E-6813-4A9D-AF37-A1AEFA1C64D2}" presName="node" presStyleLbl="node1" presStyleIdx="4" presStyleCnt="5">
        <dgm:presLayoutVars>
          <dgm:bulletEnabled val="1"/>
        </dgm:presLayoutVars>
      </dgm:prSet>
      <dgm:spPr/>
    </dgm:pt>
    <dgm:pt modelId="{975A6115-5C17-4410-8075-73B8F1E96214}" type="pres">
      <dgm:prSet presAssocID="{346DAD7E-6813-4A9D-AF37-A1AEFA1C64D2}" presName="spNode" presStyleCnt="0"/>
      <dgm:spPr/>
    </dgm:pt>
    <dgm:pt modelId="{5484BE9C-3797-4FB2-BD1E-EA7AB38053E0}" type="pres">
      <dgm:prSet presAssocID="{08859C7D-8A77-464E-A0B3-3BB44728C8CC}" presName="sibTrans" presStyleLbl="sibTrans1D1" presStyleIdx="4" presStyleCnt="5"/>
      <dgm:spPr/>
    </dgm:pt>
  </dgm:ptLst>
  <dgm:cxnLst>
    <dgm:cxn modelId="{98815E0F-C376-4D2E-95B6-18BFC1409463}" srcId="{243A732A-FA9B-4729-B021-A20524ECC033}" destId="{845EE61A-FDCB-4810-8D12-FD4D6A2DFB63}" srcOrd="0" destOrd="0" parTransId="{41AF1801-B120-4BCC-8CC0-CAC02B8C1026}" sibTransId="{0D264AA7-9BBA-4D6D-8358-9AB71C2E358B}"/>
    <dgm:cxn modelId="{42184211-4E26-4F16-AA6E-A17F1211D980}" type="presOf" srcId="{346DAD7E-6813-4A9D-AF37-A1AEFA1C64D2}" destId="{2DC76B47-A16B-4066-911B-84B9C1966BA9}" srcOrd="0" destOrd="0" presId="urn:microsoft.com/office/officeart/2005/8/layout/cycle5"/>
    <dgm:cxn modelId="{298CA626-A5F4-4F6F-B7EE-3BF2DC754587}" type="presOf" srcId="{0D264AA7-9BBA-4D6D-8358-9AB71C2E358B}" destId="{BCDC2CB9-AAA9-4EC1-8034-0F46215F471F}" srcOrd="0" destOrd="0" presId="urn:microsoft.com/office/officeart/2005/8/layout/cycle5"/>
    <dgm:cxn modelId="{A11F212F-6C1C-4175-BC83-D7801670903B}" srcId="{243A732A-FA9B-4729-B021-A20524ECC033}" destId="{346DAD7E-6813-4A9D-AF37-A1AEFA1C64D2}" srcOrd="4" destOrd="0" parTransId="{1CF46CF1-708F-426D-93A7-D5BB52273EBD}" sibTransId="{08859C7D-8A77-464E-A0B3-3BB44728C8CC}"/>
    <dgm:cxn modelId="{E177B13F-6FFE-4563-94C5-93D5A097C769}" type="presOf" srcId="{2A5425F9-F6AE-4816-8789-06D55E3FFF33}" destId="{C5A7A763-E629-4FD7-91C1-478A5682AE68}" srcOrd="0" destOrd="0" presId="urn:microsoft.com/office/officeart/2005/8/layout/cycle5"/>
    <dgm:cxn modelId="{9986D767-AABB-4C59-969D-32ABD8733E3C}" type="presOf" srcId="{87EB420F-9621-459E-B407-1B9F023BDD30}" destId="{B942C7AA-9A29-408E-94B6-18F2D495CE47}" srcOrd="0" destOrd="0" presId="urn:microsoft.com/office/officeart/2005/8/layout/cycle5"/>
    <dgm:cxn modelId="{C253096A-2874-4E16-8785-46D7AE7F3304}" type="presOf" srcId="{243A732A-FA9B-4729-B021-A20524ECC033}" destId="{6252416A-E7C2-4C3E-B2E0-AD11886867AC}" srcOrd="0" destOrd="0" presId="urn:microsoft.com/office/officeart/2005/8/layout/cycle5"/>
    <dgm:cxn modelId="{DB649E4E-8E33-4AC8-916F-26B2B6B04771}" srcId="{243A732A-FA9B-4729-B021-A20524ECC033}" destId="{B0E8C627-4AE0-4E93-A431-EB9AF906B71B}" srcOrd="1" destOrd="0" parTransId="{951803CC-1D1C-4F0E-BA73-BD7D91146732}" sibTransId="{BB706DA0-0E99-4DE9-BE95-3ABB8607E3D5}"/>
    <dgm:cxn modelId="{8B0593A7-1F70-4404-AFF2-DBDCC580EF1F}" type="presOf" srcId="{845EE61A-FDCB-4810-8D12-FD4D6A2DFB63}" destId="{E917032E-934D-4765-868C-B747BE87829A}" srcOrd="0" destOrd="0" presId="urn:microsoft.com/office/officeart/2005/8/layout/cycle5"/>
    <dgm:cxn modelId="{EDD0CBB0-97C5-413D-961B-20AA524536A5}" type="presOf" srcId="{B0E8C627-4AE0-4E93-A431-EB9AF906B71B}" destId="{FBD44A7B-7790-4142-8EA8-AADBEDB5D3DB}" srcOrd="0" destOrd="0" presId="urn:microsoft.com/office/officeart/2005/8/layout/cycle5"/>
    <dgm:cxn modelId="{FE1C8CB7-549F-44EF-9FFE-D6B79047BFD2}" type="presOf" srcId="{08859C7D-8A77-464E-A0B3-3BB44728C8CC}" destId="{5484BE9C-3797-4FB2-BD1E-EA7AB38053E0}" srcOrd="0" destOrd="0" presId="urn:microsoft.com/office/officeart/2005/8/layout/cycle5"/>
    <dgm:cxn modelId="{B31B31B9-3248-4C5D-AF58-D69B0CB2B9FF}" srcId="{243A732A-FA9B-4729-B021-A20524ECC033}" destId="{2A5425F9-F6AE-4816-8789-06D55E3FFF33}" srcOrd="2" destOrd="0" parTransId="{3D4E3557-3858-4FD7-BF1B-88E9A3EB2495}" sibTransId="{12BA3402-5293-4A21-AD1C-EEB799AFBF04}"/>
    <dgm:cxn modelId="{3B8C89C0-9051-4A2E-9691-C155234919E4}" type="presOf" srcId="{501AA959-C6C3-4545-9B85-6D560E4C9492}" destId="{E3EAB759-12B6-4C47-8CDC-EBFBA16E16EE}" srcOrd="0" destOrd="0" presId="urn:microsoft.com/office/officeart/2005/8/layout/cycle5"/>
    <dgm:cxn modelId="{11C32EC5-F0B8-4D53-B103-8AA444696BCB}" type="presOf" srcId="{BB706DA0-0E99-4DE9-BE95-3ABB8607E3D5}" destId="{711E25E1-DD05-4AE2-8F53-025D56676BDD}" srcOrd="0" destOrd="0" presId="urn:microsoft.com/office/officeart/2005/8/layout/cycle5"/>
    <dgm:cxn modelId="{404F40D4-B2BB-4F12-9F60-6CD080897CA4}" srcId="{243A732A-FA9B-4729-B021-A20524ECC033}" destId="{501AA959-C6C3-4545-9B85-6D560E4C9492}" srcOrd="3" destOrd="0" parTransId="{6F88BF4C-F755-4C46-B1FF-ED64FC84DA01}" sibTransId="{87EB420F-9621-459E-B407-1B9F023BDD30}"/>
    <dgm:cxn modelId="{2CBAF4D5-390C-40BE-B1F0-2E9C1FD8FEB0}" type="presOf" srcId="{12BA3402-5293-4A21-AD1C-EEB799AFBF04}" destId="{21B15201-D094-4010-B885-00923B8B587C}" srcOrd="0" destOrd="0" presId="urn:microsoft.com/office/officeart/2005/8/layout/cycle5"/>
    <dgm:cxn modelId="{03DA952E-6AA0-4448-B8F9-1A5ED378384E}" type="presParOf" srcId="{6252416A-E7C2-4C3E-B2E0-AD11886867AC}" destId="{E917032E-934D-4765-868C-B747BE87829A}" srcOrd="0" destOrd="0" presId="urn:microsoft.com/office/officeart/2005/8/layout/cycle5"/>
    <dgm:cxn modelId="{BE9EA73D-F73F-43AB-AEFE-9F579B100178}" type="presParOf" srcId="{6252416A-E7C2-4C3E-B2E0-AD11886867AC}" destId="{6CAC1C9F-7493-4E2C-A79E-B596453D97B0}" srcOrd="1" destOrd="0" presId="urn:microsoft.com/office/officeart/2005/8/layout/cycle5"/>
    <dgm:cxn modelId="{1A3EB602-14A0-4E29-9C71-34F5E5D42789}" type="presParOf" srcId="{6252416A-E7C2-4C3E-B2E0-AD11886867AC}" destId="{BCDC2CB9-AAA9-4EC1-8034-0F46215F471F}" srcOrd="2" destOrd="0" presId="urn:microsoft.com/office/officeart/2005/8/layout/cycle5"/>
    <dgm:cxn modelId="{B7E67A13-3285-4BF0-B15A-18DCC7D712AE}" type="presParOf" srcId="{6252416A-E7C2-4C3E-B2E0-AD11886867AC}" destId="{FBD44A7B-7790-4142-8EA8-AADBEDB5D3DB}" srcOrd="3" destOrd="0" presId="urn:microsoft.com/office/officeart/2005/8/layout/cycle5"/>
    <dgm:cxn modelId="{673A2D06-3483-4D03-9634-84D50802A868}" type="presParOf" srcId="{6252416A-E7C2-4C3E-B2E0-AD11886867AC}" destId="{5A9E92C0-D898-4222-947A-CB8CA3829A6F}" srcOrd="4" destOrd="0" presId="urn:microsoft.com/office/officeart/2005/8/layout/cycle5"/>
    <dgm:cxn modelId="{FA8400C8-B1C2-495E-A3DD-B623D5125989}" type="presParOf" srcId="{6252416A-E7C2-4C3E-B2E0-AD11886867AC}" destId="{711E25E1-DD05-4AE2-8F53-025D56676BDD}" srcOrd="5" destOrd="0" presId="urn:microsoft.com/office/officeart/2005/8/layout/cycle5"/>
    <dgm:cxn modelId="{27C9552A-2463-4742-B8A5-53ADC87C0CB9}" type="presParOf" srcId="{6252416A-E7C2-4C3E-B2E0-AD11886867AC}" destId="{C5A7A763-E629-4FD7-91C1-478A5682AE68}" srcOrd="6" destOrd="0" presId="urn:microsoft.com/office/officeart/2005/8/layout/cycle5"/>
    <dgm:cxn modelId="{3E97641D-B5E9-40CE-AD5B-2B97BF34BAAC}" type="presParOf" srcId="{6252416A-E7C2-4C3E-B2E0-AD11886867AC}" destId="{F6098E0D-DEA8-4433-A434-B74F5FD4D2CF}" srcOrd="7" destOrd="0" presId="urn:microsoft.com/office/officeart/2005/8/layout/cycle5"/>
    <dgm:cxn modelId="{DF7E77BB-A463-414A-AD27-65A916ABBB0B}" type="presParOf" srcId="{6252416A-E7C2-4C3E-B2E0-AD11886867AC}" destId="{21B15201-D094-4010-B885-00923B8B587C}" srcOrd="8" destOrd="0" presId="urn:microsoft.com/office/officeart/2005/8/layout/cycle5"/>
    <dgm:cxn modelId="{4C5BE081-CF37-40EE-A79E-EAEE93844FE1}" type="presParOf" srcId="{6252416A-E7C2-4C3E-B2E0-AD11886867AC}" destId="{E3EAB759-12B6-4C47-8CDC-EBFBA16E16EE}" srcOrd="9" destOrd="0" presId="urn:microsoft.com/office/officeart/2005/8/layout/cycle5"/>
    <dgm:cxn modelId="{BB47B056-761C-45F8-A5C4-7F728A0675B1}" type="presParOf" srcId="{6252416A-E7C2-4C3E-B2E0-AD11886867AC}" destId="{56F84BEF-7121-4145-95C0-BF467FDC54D0}" srcOrd="10" destOrd="0" presId="urn:microsoft.com/office/officeart/2005/8/layout/cycle5"/>
    <dgm:cxn modelId="{E36F4BFF-1185-461A-BDE7-9A92C1EDA86E}" type="presParOf" srcId="{6252416A-E7C2-4C3E-B2E0-AD11886867AC}" destId="{B942C7AA-9A29-408E-94B6-18F2D495CE47}" srcOrd="11" destOrd="0" presId="urn:microsoft.com/office/officeart/2005/8/layout/cycle5"/>
    <dgm:cxn modelId="{D013BA36-ED73-4FF8-9B69-0149A60B44E3}" type="presParOf" srcId="{6252416A-E7C2-4C3E-B2E0-AD11886867AC}" destId="{2DC76B47-A16B-4066-911B-84B9C1966BA9}" srcOrd="12" destOrd="0" presId="urn:microsoft.com/office/officeart/2005/8/layout/cycle5"/>
    <dgm:cxn modelId="{0777B45C-A9BB-452B-8A39-9F843ED77759}" type="presParOf" srcId="{6252416A-E7C2-4C3E-B2E0-AD11886867AC}" destId="{975A6115-5C17-4410-8075-73B8F1E96214}" srcOrd="13" destOrd="0" presId="urn:microsoft.com/office/officeart/2005/8/layout/cycle5"/>
    <dgm:cxn modelId="{3DAD252D-AA46-411C-8493-5BB7856440D2}" type="presParOf" srcId="{6252416A-E7C2-4C3E-B2E0-AD11886867AC}" destId="{5484BE9C-3797-4FB2-BD1E-EA7AB38053E0}" srcOrd="14" destOrd="0" presId="urn:microsoft.com/office/officeart/2005/8/layout/cycle5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7032E-934D-4765-868C-B747BE87829A}">
      <dsp:nvSpPr>
        <dsp:cNvPr id="0" name=""/>
        <dsp:cNvSpPr/>
      </dsp:nvSpPr>
      <dsp:spPr>
        <a:xfrm>
          <a:off x="2979353" y="2757"/>
          <a:ext cx="1661293" cy="10798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FAMILIAR</a:t>
          </a:r>
        </a:p>
      </dsp:txBody>
      <dsp:txXfrm>
        <a:off x="3032066" y="55470"/>
        <a:ext cx="1555867" cy="974415"/>
      </dsp:txXfrm>
    </dsp:sp>
    <dsp:sp modelId="{BCDC2CB9-AAA9-4EC1-8034-0F46215F471F}">
      <dsp:nvSpPr>
        <dsp:cNvPr id="0" name=""/>
        <dsp:cNvSpPr/>
      </dsp:nvSpPr>
      <dsp:spPr>
        <a:xfrm>
          <a:off x="1652379" y="542677"/>
          <a:ext cx="4315241" cy="4315241"/>
        </a:xfrm>
        <a:custGeom>
          <a:avLst/>
          <a:gdLst/>
          <a:ahLst/>
          <a:cxnLst/>
          <a:rect l="0" t="0" r="0" b="0"/>
          <a:pathLst>
            <a:path>
              <a:moveTo>
                <a:pt x="3210877" y="274544"/>
              </a:moveTo>
              <a:arcTo wR="2157620" hR="2157620" stAng="17953169" swAng="1211961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44A7B-7790-4142-8EA8-AADBEDB5D3DB}">
      <dsp:nvSpPr>
        <dsp:cNvPr id="0" name=""/>
        <dsp:cNvSpPr/>
      </dsp:nvSpPr>
      <dsp:spPr>
        <a:xfrm>
          <a:off x="5031372" y="1493636"/>
          <a:ext cx="1661293" cy="10798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COHORTES</a:t>
          </a:r>
        </a:p>
      </dsp:txBody>
      <dsp:txXfrm>
        <a:off x="5084085" y="1546349"/>
        <a:ext cx="1555867" cy="974415"/>
      </dsp:txXfrm>
    </dsp:sp>
    <dsp:sp modelId="{711E25E1-DD05-4AE2-8F53-025D56676BDD}">
      <dsp:nvSpPr>
        <dsp:cNvPr id="0" name=""/>
        <dsp:cNvSpPr/>
      </dsp:nvSpPr>
      <dsp:spPr>
        <a:xfrm>
          <a:off x="1652379" y="542677"/>
          <a:ext cx="4315241" cy="4315241"/>
        </a:xfrm>
        <a:custGeom>
          <a:avLst/>
          <a:gdLst/>
          <a:ahLst/>
          <a:cxnLst/>
          <a:rect l="0" t="0" r="0" b="0"/>
          <a:pathLst>
            <a:path>
              <a:moveTo>
                <a:pt x="4310071" y="2306891"/>
              </a:moveTo>
              <a:arcTo wR="2157620" hR="2157620" stAng="21838023" swAng="1360053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A7A763-E629-4FD7-91C1-478A5682AE68}">
      <dsp:nvSpPr>
        <dsp:cNvPr id="0" name=""/>
        <dsp:cNvSpPr/>
      </dsp:nvSpPr>
      <dsp:spPr>
        <a:xfrm>
          <a:off x="4247570" y="3905930"/>
          <a:ext cx="1661293" cy="1079841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rgbClr val="FF0000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RECURSOS MATERIALES</a:t>
          </a:r>
        </a:p>
      </dsp:txBody>
      <dsp:txXfrm>
        <a:off x="4300283" y="3958643"/>
        <a:ext cx="1555867" cy="974415"/>
      </dsp:txXfrm>
    </dsp:sp>
    <dsp:sp modelId="{21B15201-D094-4010-B885-00923B8B587C}">
      <dsp:nvSpPr>
        <dsp:cNvPr id="0" name=""/>
        <dsp:cNvSpPr/>
      </dsp:nvSpPr>
      <dsp:spPr>
        <a:xfrm>
          <a:off x="1652379" y="542677"/>
          <a:ext cx="4315241" cy="4315241"/>
        </a:xfrm>
        <a:custGeom>
          <a:avLst/>
          <a:gdLst/>
          <a:ahLst/>
          <a:cxnLst/>
          <a:rect l="0" t="0" r="0" b="0"/>
          <a:pathLst>
            <a:path>
              <a:moveTo>
                <a:pt x="2422549" y="4298914"/>
              </a:moveTo>
              <a:arcTo wR="2157620" hR="2157620" stAng="4976820" swAng="846360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AB759-12B6-4C47-8CDC-EBFBA16E16EE}">
      <dsp:nvSpPr>
        <dsp:cNvPr id="0" name=""/>
        <dsp:cNvSpPr/>
      </dsp:nvSpPr>
      <dsp:spPr>
        <a:xfrm>
          <a:off x="1711135" y="3905930"/>
          <a:ext cx="1661293" cy="1079841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RECURSOS HUMANOS</a:t>
          </a:r>
        </a:p>
      </dsp:txBody>
      <dsp:txXfrm>
        <a:off x="1763848" y="3958643"/>
        <a:ext cx="1555867" cy="974415"/>
      </dsp:txXfrm>
    </dsp:sp>
    <dsp:sp modelId="{B942C7AA-9A29-408E-94B6-18F2D495CE47}">
      <dsp:nvSpPr>
        <dsp:cNvPr id="0" name=""/>
        <dsp:cNvSpPr/>
      </dsp:nvSpPr>
      <dsp:spPr>
        <a:xfrm>
          <a:off x="1652379" y="542677"/>
          <a:ext cx="4315241" cy="4315241"/>
        </a:xfrm>
        <a:custGeom>
          <a:avLst/>
          <a:gdLst/>
          <a:ahLst/>
          <a:cxnLst/>
          <a:rect l="0" t="0" r="0" b="0"/>
          <a:pathLst>
            <a:path>
              <a:moveTo>
                <a:pt x="228958" y="3124880"/>
              </a:moveTo>
              <a:arcTo wR="2157620" hR="2157620" stAng="9201924" swAng="1360053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C76B47-A16B-4066-911B-84B9C1966BA9}">
      <dsp:nvSpPr>
        <dsp:cNvPr id="0" name=""/>
        <dsp:cNvSpPr/>
      </dsp:nvSpPr>
      <dsp:spPr>
        <a:xfrm>
          <a:off x="927333" y="1493636"/>
          <a:ext cx="1661293" cy="1079841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rgbClr val="7030A0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INVESTIGACION</a:t>
          </a:r>
        </a:p>
      </dsp:txBody>
      <dsp:txXfrm>
        <a:off x="980046" y="1546349"/>
        <a:ext cx="1555867" cy="974415"/>
      </dsp:txXfrm>
    </dsp:sp>
    <dsp:sp modelId="{5484BE9C-3797-4FB2-BD1E-EA7AB38053E0}">
      <dsp:nvSpPr>
        <dsp:cNvPr id="0" name=""/>
        <dsp:cNvSpPr/>
      </dsp:nvSpPr>
      <dsp:spPr>
        <a:xfrm>
          <a:off x="1652379" y="542677"/>
          <a:ext cx="4315241" cy="4315241"/>
        </a:xfrm>
        <a:custGeom>
          <a:avLst/>
          <a:gdLst/>
          <a:ahLst/>
          <a:cxnLst/>
          <a:rect l="0" t="0" r="0" b="0"/>
          <a:pathLst>
            <a:path>
              <a:moveTo>
                <a:pt x="518939" y="754035"/>
              </a:moveTo>
              <a:arcTo wR="2157620" hR="2157620" stAng="13234870" swAng="1211961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0.5086</cdr:x>
      <cdr:y>0.93308</cdr:y>
    </cdr:from>
    <cdr:to>
      <cdr:x>0.97096</cdr:x>
      <cdr:y>0.9997</cdr:y>
    </cdr:to>
    <cdr:sp macro="" textlink="">
      <cdr:nvSpPr>
        <cdr:cNvPr id="4" name="Rectángulo 3">
          <a:extLst xmlns:a="http://schemas.openxmlformats.org/drawingml/2006/main">
            <a:ext uri="{FF2B5EF4-FFF2-40B4-BE49-F238E27FC236}">
              <a16:creationId xmlns:a16="http://schemas.microsoft.com/office/drawing/2014/main" id="{A0066F80-BF84-3ACA-EABC-6AE1F05BB1C8}"/>
            </a:ext>
          </a:extLst>
        </cdr:cNvPr>
        <cdr:cNvSpPr/>
      </cdr:nvSpPr>
      <cdr:spPr>
        <a:xfrm xmlns:a="http://schemas.openxmlformats.org/drawingml/2006/main">
          <a:off x="1946281" y="4282631"/>
          <a:ext cx="1769368" cy="305794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s-AR" sz="1400" dirty="0">
              <a:solidFill>
                <a:schemeClr val="tx1"/>
              </a:solidFill>
            </a:rPr>
            <a:t>77% SIN O .SOCIAL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0.53442</cdr:x>
      <cdr:y>0.68333</cdr:y>
    </cdr:from>
    <cdr:to>
      <cdr:x>0.6783</cdr:x>
      <cdr:y>0.8</cdr:y>
    </cdr:to>
    <cdr:sp macro="" textlink="">
      <cdr:nvSpPr>
        <cdr:cNvPr id="2" name="Rectángulo 1">
          <a:extLst xmlns:a="http://schemas.openxmlformats.org/drawingml/2006/main">
            <a:ext uri="{FF2B5EF4-FFF2-40B4-BE49-F238E27FC236}">
              <a16:creationId xmlns:a16="http://schemas.microsoft.com/office/drawing/2014/main" id="{D02F5211-EF08-0E46-A387-DFF43FD49F9F}"/>
            </a:ext>
          </a:extLst>
        </cdr:cNvPr>
        <cdr:cNvSpPr/>
      </cdr:nvSpPr>
      <cdr:spPr>
        <a:xfrm xmlns:a="http://schemas.openxmlformats.org/drawingml/2006/main">
          <a:off x="1872208" y="2952328"/>
          <a:ext cx="504056" cy="504056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AR">
            <a:solidFill>
              <a:schemeClr val="bg1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23/10/2022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86327-3DAA-A69E-EE01-75BFD1C3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97" y="5978135"/>
            <a:ext cx="7772400" cy="594626"/>
          </a:xfrm>
        </p:spPr>
        <p:txBody>
          <a:bodyPr/>
          <a:lstStyle/>
          <a:p>
            <a:r>
              <a:rPr lang="es-AR" sz="2800" dirty="0"/>
              <a:t>Terapia Intensiva  Hospital Municipal de Morón.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A040206-D53C-21CF-4030-ADAD0B0107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833" r="6833"/>
          <a:stretch/>
        </p:blipFill>
        <p:spPr>
          <a:xfrm>
            <a:off x="1452" y="89564"/>
            <a:ext cx="8386972" cy="5157192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0004DE-5711-9817-67A7-7388A8253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325" y="5393129"/>
            <a:ext cx="7772400" cy="612648"/>
          </a:xfrm>
        </p:spPr>
        <p:txBody>
          <a:bodyPr>
            <a:noAutofit/>
          </a:bodyPr>
          <a:lstStyle/>
          <a:p>
            <a:r>
              <a:rPr lang="es-AR" sz="2800" b="1" dirty="0">
                <a:solidFill>
                  <a:srgbClr val="0070C0"/>
                </a:solidFill>
                <a:latin typeface="+mj-lt"/>
              </a:rPr>
              <a:t>COVID- 19. Nuestra experiencia. </a:t>
            </a:r>
            <a:r>
              <a:rPr lang="es-AR" sz="1800" b="1" dirty="0">
                <a:solidFill>
                  <a:srgbClr val="0070C0"/>
                </a:solidFill>
                <a:latin typeface="+mj-lt"/>
              </a:rPr>
              <a:t>2020-2021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6E4201-62DF-CB1B-EAFA-E28338C8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89564"/>
            <a:ext cx="2249619" cy="5608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F6A8FAE-B617-28BE-120F-E28FFDAF4911}"/>
              </a:ext>
            </a:extLst>
          </p:cNvPr>
          <p:cNvSpPr/>
          <p:nvPr/>
        </p:nvSpPr>
        <p:spPr>
          <a:xfrm>
            <a:off x="0" y="5332005"/>
            <a:ext cx="899592" cy="4997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err="1">
                <a:latin typeface="+mj-lt"/>
              </a:rPr>
              <a:t>Nt</a:t>
            </a:r>
            <a:r>
              <a:rPr lang="es-AR" dirty="0">
                <a:latin typeface="+mj-lt"/>
              </a:rPr>
              <a:t>: 19</a:t>
            </a:r>
          </a:p>
        </p:txBody>
      </p:sp>
    </p:spTree>
    <p:extLst>
      <p:ext uri="{BB962C8B-B14F-4D97-AF65-F5344CB8AC3E}">
        <p14:creationId xmlns:p14="http://schemas.microsoft.com/office/powerpoint/2010/main" val="853901159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78098"/>
          </a:xfrm>
        </p:spPr>
        <p:txBody>
          <a:bodyPr/>
          <a:lstStyle/>
          <a:p>
            <a:pPr algn="ctr"/>
            <a:r>
              <a:rPr lang="es-E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Factores de riesgo y COVID 19 periodo 2020 y 2021</a:t>
            </a:r>
            <a:endParaRPr lang="es-AR" sz="2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854561"/>
              </p:ext>
            </p:extLst>
          </p:nvPr>
        </p:nvGraphicFramePr>
        <p:xfrm>
          <a:off x="457200" y="1412776"/>
          <a:ext cx="7620000" cy="4988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FBA7302D-9089-F711-E7F6-E95FA3C2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85" y="2386"/>
            <a:ext cx="2249619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01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13696627"/>
              </p:ext>
            </p:extLst>
          </p:nvPr>
        </p:nvGraphicFramePr>
        <p:xfrm>
          <a:off x="323528" y="2262882"/>
          <a:ext cx="3888432" cy="4118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FEDC9EF-CA67-7174-1B3F-FAEC4529C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11960" y="1417638"/>
            <a:ext cx="4824536" cy="51657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7C44E6D-F8FC-0F94-BBB3-721292EFF318}"/>
              </a:ext>
            </a:extLst>
          </p:cNvPr>
          <p:cNvSpPr/>
          <p:nvPr/>
        </p:nvSpPr>
        <p:spPr>
          <a:xfrm>
            <a:off x="580549" y="1340583"/>
            <a:ext cx="3503240" cy="4680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b="1" dirty="0">
                <a:solidFill>
                  <a:schemeClr val="bg2">
                    <a:lumMod val="25000"/>
                  </a:schemeClr>
                </a:solidFill>
              </a:rPr>
              <a:t>INTERVENCIONES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D523C26-A29B-D7A8-CA82-EF1DA351A3FB}"/>
              </a:ext>
            </a:extLst>
          </p:cNvPr>
          <p:cNvSpPr/>
          <p:nvPr/>
        </p:nvSpPr>
        <p:spPr>
          <a:xfrm>
            <a:off x="4997389" y="1340583"/>
            <a:ext cx="3253678" cy="4680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b="1" dirty="0">
                <a:solidFill>
                  <a:schemeClr val="bg2">
                    <a:lumMod val="25000"/>
                  </a:schemeClr>
                </a:solidFill>
              </a:rPr>
              <a:t>COMPLICACIONES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0F2B03D-82B1-1CA5-DC34-E59DB0A6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03" y="-5803"/>
            <a:ext cx="2249619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581041" y="4638473"/>
            <a:ext cx="197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Mortalidad: 51,8%</a:t>
            </a:r>
            <a:endParaRPr lang="es-AR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0EBECC-EE7A-EC6E-D696-D17D438C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94957"/>
            <a:ext cx="2411760" cy="560881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402A414-00FD-C588-6D48-82ACE5AA3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9728" y="1156307"/>
            <a:ext cx="5658231" cy="41449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23093A-2BAC-CC03-334C-A259FEEFF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156306"/>
            <a:ext cx="3416200" cy="366683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9D021F4-7732-EBA7-A4F2-321063D22D7C}"/>
              </a:ext>
            </a:extLst>
          </p:cNvPr>
          <p:cNvSpPr/>
          <p:nvPr/>
        </p:nvSpPr>
        <p:spPr>
          <a:xfrm>
            <a:off x="539552" y="332656"/>
            <a:ext cx="5040560" cy="5608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chemeClr val="bg2">
                    <a:lumMod val="50000"/>
                  </a:schemeClr>
                </a:solidFill>
              </a:rPr>
              <a:t>COVID 19: Marzo del 2020 a diciembre del 2021</a:t>
            </a:r>
            <a:endParaRPr lang="es-AR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4F7593B-6D15-536A-BE03-DAD949B461C6}"/>
              </a:ext>
            </a:extLst>
          </p:cNvPr>
          <p:cNvSpPr/>
          <p:nvPr/>
        </p:nvSpPr>
        <p:spPr>
          <a:xfrm>
            <a:off x="179512" y="5301208"/>
            <a:ext cx="820891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b="1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mortalidad de la uti Morón estuvo dentro de los estándares de mortalidad para las Terapia Intensivas del resto del país.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s-AR" b="1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trabajo en equipo depende el destino de todos……</a:t>
            </a:r>
          </a:p>
        </p:txBody>
      </p:sp>
    </p:spTree>
    <p:extLst>
      <p:ext uri="{BB962C8B-B14F-4D97-AF65-F5344CB8AC3E}">
        <p14:creationId xmlns:p14="http://schemas.microsoft.com/office/powerpoint/2010/main" val="131453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759676E-F714-C7DE-88FC-97B2540E5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692696"/>
            <a:ext cx="6458988" cy="460851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2FE7054-C6F8-0826-A4F1-07DCD2AFB8FA}"/>
              </a:ext>
            </a:extLst>
          </p:cNvPr>
          <p:cNvSpPr/>
          <p:nvPr/>
        </p:nvSpPr>
        <p:spPr>
          <a:xfrm>
            <a:off x="755576" y="5517232"/>
            <a:ext cx="7272808" cy="936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Muchas Gracias por su Atención…. </a:t>
            </a:r>
          </a:p>
          <a:p>
            <a:pPr algn="ctr"/>
            <a:r>
              <a:rPr lang="es-AR" sz="2400" dirty="0"/>
              <a:t>Equipo de Terapia Intensiva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ED3BF90-D3E9-1ADE-6EE8-0F04C2A96DE3}"/>
              </a:ext>
            </a:extLst>
          </p:cNvPr>
          <p:cNvSpPr txBox="1"/>
          <p:nvPr/>
        </p:nvSpPr>
        <p:spPr>
          <a:xfrm>
            <a:off x="6084168" y="6468678"/>
            <a:ext cx="2952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dirty="0">
                <a:solidFill>
                  <a:srgbClr val="0070C0"/>
                </a:solidFill>
              </a:rPr>
              <a:t>draanakmarquez@gmail.com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05941C-CCC8-B274-551D-80B12B39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877" y="112323"/>
            <a:ext cx="2249619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7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890122" y="467791"/>
            <a:ext cx="3337245" cy="2241129"/>
          </a:xfrm>
        </p:spPr>
        <p:txBody>
          <a:bodyPr/>
          <a:lstStyle/>
          <a:p>
            <a:r>
              <a:rPr lang="es-ES" sz="2800" dirty="0"/>
              <a:t>COVID 19: Marzo del 2020 a diciembre del 2021</a:t>
            </a:r>
            <a:endParaRPr lang="es-AR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F6E614-A2AC-F73D-1FB9-C18BC7BD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85" y="-8568"/>
            <a:ext cx="2247900" cy="5619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5672E-04B9-148D-C869-6A6F9B67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2" y="148195"/>
            <a:ext cx="4452668" cy="28803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AECC267-E5ED-19B0-A69C-80A53904D0F3}"/>
              </a:ext>
            </a:extLst>
          </p:cNvPr>
          <p:cNvSpPr txBox="1"/>
          <p:nvPr/>
        </p:nvSpPr>
        <p:spPr>
          <a:xfrm>
            <a:off x="251520" y="3185279"/>
            <a:ext cx="82089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La OMS en febrero de 2020 designó a la enfermedad SARS.CoV 2 como COVID19. El espectro de esta enfermedad puede  variar desde formas asintomáticas hasta neumonía grave y muerte.</a:t>
            </a:r>
          </a:p>
          <a:p>
            <a:endParaRPr lang="es-ES" sz="2400" dirty="0"/>
          </a:p>
          <a:p>
            <a:pPr algn="just"/>
            <a:r>
              <a:rPr lang="es-ES" sz="2400" dirty="0">
                <a:latin typeface="+mj-lt"/>
              </a:rPr>
              <a:t> </a:t>
            </a:r>
            <a:r>
              <a:rPr lang="es-ES" sz="2400" dirty="0">
                <a:solidFill>
                  <a:srgbClr val="0070C0"/>
                </a:solidFill>
                <a:latin typeface="+mj-lt"/>
              </a:rPr>
              <a:t>En Argentina, la mortalidad en UTI fue del 57%. 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+mj-lt"/>
              </a:rPr>
              <a:t>La pandemia ha atravesado a toda la población mundial, mostramos nuestra experiencia en la terapia intensiva del Municipio de Morón.</a:t>
            </a:r>
            <a:endParaRPr lang="es-AR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171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D7B36-9ED5-7580-BAE6-7E503F50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u="sng" dirty="0"/>
              <a:t>Estrategias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5D4D58D6-02F8-FABF-B58B-DE18E6D4A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3341319"/>
              </p:ext>
            </p:extLst>
          </p:nvPr>
        </p:nvGraphicFramePr>
        <p:xfrm>
          <a:off x="457200" y="1340768"/>
          <a:ext cx="7620000" cy="506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27F157B2-E643-36BB-DB05-46FF764AB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5803"/>
            <a:ext cx="2249619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5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1738E-419D-57D1-5A61-2B5A6ACE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418058"/>
          </a:xfrm>
        </p:spPr>
        <p:txBody>
          <a:bodyPr/>
          <a:lstStyle/>
          <a:p>
            <a:r>
              <a:rPr lang="es-AR" sz="3600" dirty="0"/>
              <a:t>Cambios en el servicio….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B2F0FE-3DCA-179E-4136-52FDCF59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7620000" cy="590465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AR" dirty="0"/>
              <a:t> Planificación. Calculo del material.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AR" dirty="0"/>
              <a:t>Capacitación del personal de UTI Y externo a la UTI.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AR" dirty="0"/>
              <a:t>Capacitación en ventilación mecánica, para todo el hospital.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AR" dirty="0"/>
              <a:t>Aumento de numero de camas de 8 a 10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AR" dirty="0"/>
              <a:t>División por cohortes área COVID Y NO COVID.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AR" dirty="0"/>
              <a:t>Incorporación de 1 medico de planta diario en apoyo a la jefatura y subjefatura interina.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AR" dirty="0"/>
              <a:t>Menor contacto familiar. Suspensión de las visitas.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AR" dirty="0"/>
              <a:t>Cambio de modalidad de informes. (Telefónicos).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AR" dirty="0"/>
              <a:t>2 medico licenciados por factores de riesgo (2020).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AR" dirty="0"/>
              <a:t> Incorporación de kinesiología de guardia 24 </a:t>
            </a:r>
            <a:r>
              <a:rPr lang="es-AR" dirty="0" err="1"/>
              <a:t>hs</a:t>
            </a:r>
            <a:r>
              <a:rPr lang="es-AR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AR" dirty="0"/>
              <a:t>Sobrecarga del personal.</a:t>
            </a:r>
          </a:p>
          <a:p>
            <a:pPr>
              <a:buFont typeface="Wingdings" panose="05000000000000000000" pitchFamily="2" charset="2"/>
              <a:buChar char="v"/>
            </a:pPr>
            <a:endParaRPr lang="es-AR" dirty="0"/>
          </a:p>
          <a:p>
            <a:pPr>
              <a:buFont typeface="Wingdings" panose="05000000000000000000" pitchFamily="2" charset="2"/>
              <a:buChar char="v"/>
            </a:pPr>
            <a:endParaRPr lang="es-AR" dirty="0"/>
          </a:p>
          <a:p>
            <a:pPr>
              <a:buFont typeface="Wingdings" panose="05000000000000000000" pitchFamily="2" charset="2"/>
              <a:buChar char="v"/>
            </a:pP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050CE8-82CE-E0F2-E4DE-346718C8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381" y="66822"/>
            <a:ext cx="2249619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9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4070D-9A48-ED68-E35C-EC9B1A19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2952328" cy="2822376"/>
          </a:xfrm>
        </p:spPr>
        <p:txBody>
          <a:bodyPr/>
          <a:lstStyle/>
          <a:p>
            <a:pPr algn="ctr"/>
            <a:r>
              <a:rPr lang="es-AR" sz="3200" u="sng" dirty="0">
                <a:latin typeface="+mn-lt"/>
              </a:rPr>
              <a:t>Como nos preparamos 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67E8090-02AE-AB84-C930-0B441BC6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3724430"/>
            <a:ext cx="3811909" cy="28589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A069F4E-21AF-3DFA-E724-57D3577E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17" y="274638"/>
            <a:ext cx="4320480" cy="322637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9AA318-DFDC-0058-106F-E586A96FF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4437112"/>
            <a:ext cx="2495550" cy="18383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05A26F-B427-9F35-CAC2-65CA14AA1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36" y="0"/>
            <a:ext cx="2249619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64F8E0-37B0-8918-AC3B-EA486E05D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81" y="274638"/>
            <a:ext cx="2713727" cy="1426170"/>
          </a:xfrm>
        </p:spPr>
        <p:txBody>
          <a:bodyPr/>
          <a:lstStyle/>
          <a:p>
            <a:r>
              <a:rPr lang="es-AR" sz="3600" dirty="0"/>
              <a:t>Como nos preparamos?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A3068D6-7264-3CDB-6DFA-B3E42974E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81" y="4221087"/>
            <a:ext cx="3937863" cy="24912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18E52F-6BBE-E207-969C-485A6FD59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767" y="146782"/>
            <a:ext cx="4951641" cy="37862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7445CA2-3BD0-7464-6AF5-6ABAB185D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81" y="1916832"/>
            <a:ext cx="2866913" cy="21468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C3C795-3440-67C8-2C1E-88DF183EA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576" y="4063678"/>
            <a:ext cx="3520945" cy="25294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65A8E2-9844-D1BD-E642-1F30003FE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517" y="39535"/>
            <a:ext cx="1238250" cy="9239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4F24F7-A3CD-57ED-8615-72AE0E5E9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449" y="16160"/>
            <a:ext cx="2249619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58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08EC39-01B1-3CC8-7940-2BFFEBEE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578" y="1124744"/>
            <a:ext cx="7620000" cy="4844008"/>
          </a:xfrm>
        </p:spPr>
        <p:txBody>
          <a:bodyPr/>
          <a:lstStyle/>
          <a:p>
            <a:r>
              <a:rPr lang="es-AR" dirty="0"/>
              <a:t>n-</a:t>
            </a:r>
            <a:r>
              <a:rPr lang="es-AR" dirty="0" err="1"/>
              <a:t>covid</a:t>
            </a:r>
            <a:r>
              <a:rPr lang="es-AR" dirty="0"/>
              <a:t> 19 </a:t>
            </a:r>
            <a:r>
              <a:rPr lang="es-AR" b="1" dirty="0"/>
              <a:t>:  158 pacientes.</a:t>
            </a:r>
          </a:p>
          <a:p>
            <a:r>
              <a:rPr lang="es-AR" sz="1600" dirty="0"/>
              <a:t>Promedio día paciente: 16 </a:t>
            </a:r>
          </a:p>
          <a:p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E9C061-5327-8774-9D5C-963581A1A687}"/>
              </a:ext>
            </a:extLst>
          </p:cNvPr>
          <p:cNvSpPr txBox="1"/>
          <p:nvPr/>
        </p:nvSpPr>
        <p:spPr>
          <a:xfrm>
            <a:off x="719949" y="308919"/>
            <a:ext cx="6174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25000"/>
                  </a:schemeClr>
                </a:solidFill>
              </a:rPr>
              <a:t>COVID 19: Marzo del 2020 a diciembre del 2021</a:t>
            </a:r>
            <a:endParaRPr lang="es-AR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501A96-D3FC-DD84-AC65-48940A7B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8684"/>
            <a:ext cx="7948757" cy="410503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38843B3-BEC7-7532-A201-14894504B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381" y="28479"/>
            <a:ext cx="2249619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3AFF9-979E-E710-8C9B-1BFF66D0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42" y="414479"/>
            <a:ext cx="3240358" cy="1862394"/>
          </a:xfrm>
        </p:spPr>
        <p:txBody>
          <a:bodyPr/>
          <a:lstStyle/>
          <a:p>
            <a:r>
              <a:rPr lang="es-AR" sz="2400" b="1" dirty="0"/>
              <a:t>¿ Cual era  la cobertura y procedencia de estos pacientes  Covid-19 ?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17047FB-B75C-4C93-A5AF-C8AEED4EB49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87698471"/>
              </p:ext>
            </p:extLst>
          </p:nvPr>
        </p:nvGraphicFramePr>
        <p:xfrm>
          <a:off x="323527" y="76853"/>
          <a:ext cx="3888433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5A1A4F2-E707-2DCC-CCA6-D393EE9397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11960" y="3054290"/>
            <a:ext cx="4824536" cy="36870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749B994-98E3-00C3-01B8-BD65D16F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538" y="10551"/>
            <a:ext cx="2249619" cy="5608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E4D7D55-BA25-1A9B-7B23-D6768812B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45" y="4077072"/>
            <a:ext cx="4151341" cy="25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9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0000"/>
              </a:schemeClr>
            </a:gs>
            <a:gs pos="75000">
              <a:schemeClr val="bg1">
                <a:shade val="100000"/>
                <a:satMod val="115000"/>
              </a:schemeClr>
            </a:gs>
            <a:gs pos="100000">
              <a:schemeClr val="bg1">
                <a:shade val="70000"/>
                <a:satMod val="130000"/>
              </a:schemeClr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6B2C0-01C7-20A7-71FD-B0098121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60337"/>
            <a:ext cx="5832648" cy="571500"/>
          </a:xfrm>
        </p:spPr>
        <p:txBody>
          <a:bodyPr/>
          <a:lstStyle/>
          <a:p>
            <a:r>
              <a:rPr lang="es-ES" sz="2000" b="1" dirty="0">
                <a:solidFill>
                  <a:schemeClr val="bg2">
                    <a:lumMod val="50000"/>
                  </a:schemeClr>
                </a:solidFill>
              </a:rPr>
              <a:t>COVID 19: Marzo del 2020 a diciembre del 2021</a:t>
            </a:r>
            <a:br>
              <a:rPr lang="es-AR" sz="2000" b="1" dirty="0">
                <a:solidFill>
                  <a:schemeClr val="bg2">
                    <a:lumMod val="50000"/>
                  </a:schemeClr>
                </a:solidFill>
              </a:rPr>
            </a:br>
            <a:endParaRPr lang="es-A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48050778"/>
              </p:ext>
            </p:extLst>
          </p:nvPr>
        </p:nvGraphicFramePr>
        <p:xfrm>
          <a:off x="395536" y="1677139"/>
          <a:ext cx="3528392" cy="4416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510F774-3C91-8C8D-550C-3B39EC753E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19600" y="1844824"/>
            <a:ext cx="3657600" cy="403244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745499" y="6243158"/>
            <a:ext cx="275697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Promedio de edad: 56 años</a:t>
            </a:r>
            <a:endParaRPr lang="es-AR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727F47B-C9B1-D68C-8676-D94A4334DC9B}"/>
              </a:ext>
            </a:extLst>
          </p:cNvPr>
          <p:cNvSpPr/>
          <p:nvPr/>
        </p:nvSpPr>
        <p:spPr>
          <a:xfrm>
            <a:off x="5112817" y="6231076"/>
            <a:ext cx="252028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/>
              <a:t>Mas frecuente en hombres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E5F04C9-DFE5-BC1C-E476-B97AF531FF3E}"/>
              </a:ext>
            </a:extLst>
          </p:cNvPr>
          <p:cNvSpPr/>
          <p:nvPr/>
        </p:nvSpPr>
        <p:spPr>
          <a:xfrm>
            <a:off x="1115616" y="1161992"/>
            <a:ext cx="2520280" cy="3693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600" dirty="0"/>
              <a:t>Distribución según edad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9C286DB-C0C6-CB56-EECD-5AB5C5638F25}"/>
              </a:ext>
            </a:extLst>
          </p:cNvPr>
          <p:cNvSpPr/>
          <p:nvPr/>
        </p:nvSpPr>
        <p:spPr>
          <a:xfrm>
            <a:off x="5112817" y="1174005"/>
            <a:ext cx="2699543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</a:rPr>
              <a:t>Distribución según sexo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4721971-6D07-A84B-9070-208C66C6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019" y="45905"/>
            <a:ext cx="2249619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463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yacenci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yace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1446</TotalTime>
  <Words>402</Words>
  <Application>Microsoft Office PowerPoint</Application>
  <PresentationFormat>Presentación en pantalla (4:3)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Cambria</vt:lpstr>
      <vt:lpstr>Wingdings</vt:lpstr>
      <vt:lpstr>Adyacencia</vt:lpstr>
      <vt:lpstr>Terapia Intensiva  Hospital Municipal de Morón. </vt:lpstr>
      <vt:lpstr>COVID 19: Marzo del 2020 a diciembre del 2021</vt:lpstr>
      <vt:lpstr>Estrategias</vt:lpstr>
      <vt:lpstr>Cambios en el servicio….</vt:lpstr>
      <vt:lpstr>Como nos preparamos ?</vt:lpstr>
      <vt:lpstr>Como nos preparamos?</vt:lpstr>
      <vt:lpstr>Presentación de PowerPoint</vt:lpstr>
      <vt:lpstr>¿ Cual era  la cobertura y procedencia de estos pacientes  Covid-19 ?</vt:lpstr>
      <vt:lpstr>COVID 19: Marzo del 2020 a diciembre del 2021 </vt:lpstr>
      <vt:lpstr>Factores de riesgo y COVID 19 periodo 2020 y 2021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Karina Marquez</cp:lastModifiedBy>
  <cp:revision>49</cp:revision>
  <dcterms:created xsi:type="dcterms:W3CDTF">2022-10-15T20:07:42Z</dcterms:created>
  <dcterms:modified xsi:type="dcterms:W3CDTF">2022-10-23T20:34:31Z</dcterms:modified>
</cp:coreProperties>
</file>